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Amatic SC"/>
      <p:regular r:id="rId18"/>
      <p:bold r:id="rId19"/>
    </p:embeddedFont>
    <p:embeddedFont>
      <p:font typeface="Source Code Pr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SourceCodePro-regular.fntdata"/><Relationship Id="rId11" Type="http://schemas.openxmlformats.org/officeDocument/2006/relationships/slide" Target="slides/slide6.xml"/><Relationship Id="rId22" Type="http://schemas.openxmlformats.org/officeDocument/2006/relationships/font" Target="fonts/SourceCodePro-italic.fntdata"/><Relationship Id="rId10" Type="http://schemas.openxmlformats.org/officeDocument/2006/relationships/slide" Target="slides/slide5.xml"/><Relationship Id="rId21" Type="http://schemas.openxmlformats.org/officeDocument/2006/relationships/font" Target="fonts/SourceCodePr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SourceCodePr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AmaticSC-bold.fntdata"/><Relationship Id="rId6" Type="http://schemas.openxmlformats.org/officeDocument/2006/relationships/slide" Target="slides/slide1.xml"/><Relationship Id="rId18" Type="http://schemas.openxmlformats.org/officeDocument/2006/relationships/font" Target="fonts/AmaticSC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c6f59039d_0_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c6f5903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d56391ab20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d56391ab20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56391ab20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d56391ab2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d56391ab20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d56391ab20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c6f59039d_0_1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c6f59039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6f59039d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59039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c6f59039d_0_1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c6f59039d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6f59039d_0_2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6f59039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6f59039d_0_24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6f59039d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6f59039d_0_2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6f59039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d56391ab20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d56391ab2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d56391ab2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d56391ab2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15.jpg"/><Relationship Id="rId5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www.youtube.com/watch?v=tVs4GmxJ26M" TargetMode="External"/><Relationship Id="rId4" Type="http://schemas.openxmlformats.org/officeDocument/2006/relationships/image" Target="../media/image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youtube.com/watch?v=kELcvipd30w" TargetMode="External"/><Relationship Id="rId4" Type="http://schemas.openxmlformats.org/officeDocument/2006/relationships/image" Target="../media/image2.jpg"/><Relationship Id="rId5" Type="http://schemas.openxmlformats.org/officeDocument/2006/relationships/hyperlink" Target="http://www.youtube.com/watch?v=9teSsPvwRaI" TargetMode="External"/><Relationship Id="rId6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youtube.com/watch?v=Lkgb8K5Uvdc" TargetMode="External"/><Relationship Id="rId4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hyperlink" Target="http://www.youtube.com/watch?v=hNLWHeP7FHc" TargetMode="External"/><Relationship Id="rId5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hyperlink" Target="http://www.youtube.com/watch?v=8qrzDv5rW8g" TargetMode="External"/><Relationship Id="rId5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 spent my </a:t>
            </a:r>
            <a:r>
              <a:rPr lang="en"/>
              <a:t>first</a:t>
            </a:r>
            <a:r>
              <a:rPr lang="en"/>
              <a:t> month with no outside contact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March/April 2020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0" y="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April 16,2020</a:t>
            </a:r>
            <a:endParaRPr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1542000" y="175925"/>
            <a:ext cx="2808000" cy="11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 made ceviche for the first time, originating from Peru!</a:t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525" y="954300"/>
            <a:ext cx="2541474" cy="3956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/>
        </p:nvSpPr>
        <p:spPr>
          <a:xfrm>
            <a:off x="3124075" y="706625"/>
            <a:ext cx="3280800" cy="7695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Amatic SC"/>
                <a:ea typeface="Amatic SC"/>
                <a:cs typeface="Amatic SC"/>
                <a:sym typeface="Amatic SC"/>
              </a:rPr>
              <a:t>Loved it so much I had to make it again- April 21</a:t>
            </a:r>
            <a:endParaRPr sz="19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0200" y="1587125"/>
            <a:ext cx="2328550" cy="349294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2"/>
          <p:cNvSpPr txBox="1"/>
          <p:nvPr/>
        </p:nvSpPr>
        <p:spPr>
          <a:xfrm>
            <a:off x="6551000" y="175925"/>
            <a:ext cx="2541600" cy="5541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matic SC"/>
                <a:ea typeface="Amatic SC"/>
                <a:cs typeface="Amatic SC"/>
                <a:sym typeface="Amatic SC"/>
              </a:rPr>
              <a:t>And put it into tortillas! </a:t>
            </a:r>
            <a:endParaRPr sz="24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0948" y="836500"/>
            <a:ext cx="2201700" cy="419182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/>
        </p:nvSpPr>
        <p:spPr>
          <a:xfrm>
            <a:off x="8295800" y="755700"/>
            <a:ext cx="796800" cy="477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Amatic SC"/>
                <a:ea typeface="Amatic SC"/>
                <a:cs typeface="Amatic SC"/>
                <a:sym typeface="Amatic SC"/>
              </a:rPr>
              <a:t>April 22</a:t>
            </a:r>
            <a:endParaRPr sz="19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April 19,2020</a:t>
            </a:r>
            <a:endParaRPr/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cleaning- Took all the old garbage and clothes out of my car from the past few months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Not that anyone would be in my car for awhile...</a:t>
            </a:r>
            <a:endParaRPr/>
          </a:p>
        </p:txBody>
      </p:sp>
      <p:pic>
        <p:nvPicPr>
          <p:cNvPr id="137" name="Google Shape;137;p23" title="car cleani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7050" y="610025"/>
            <a:ext cx="5231250" cy="39234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187525" y="0"/>
            <a:ext cx="5297400" cy="738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April 22,2020 The end of the first month</a:t>
            </a:r>
            <a:endParaRPr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311700" y="675925"/>
            <a:ext cx="2808000" cy="20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Although</a:t>
            </a:r>
            <a:r>
              <a:rPr lang="en"/>
              <a:t> it went on for longer, this series ends on </a:t>
            </a:r>
            <a:r>
              <a:rPr lang="en" sz="1400" u="sng">
                <a:solidFill>
                  <a:srgbClr val="3D85C6"/>
                </a:solidFill>
              </a:rPr>
              <a:t>Earth Day</a:t>
            </a:r>
            <a:r>
              <a:rPr lang="en"/>
              <a:t>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Celebrated with a </a:t>
            </a:r>
            <a:r>
              <a:rPr lang="en"/>
              <a:t>campfire</a:t>
            </a:r>
            <a:r>
              <a:rPr lang="en"/>
              <a:t>, smores, and golf cart rides that led us to a cute puppy</a:t>
            </a:r>
            <a:endParaRPr/>
          </a:p>
        </p:txBody>
      </p:sp>
      <p:pic>
        <p:nvPicPr>
          <p:cNvPr id="144" name="Google Shape;144;p24" title="puppy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125" y="2353875"/>
            <a:ext cx="3552575" cy="266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 title="campire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898450"/>
            <a:ext cx="4186300" cy="322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Covid Collection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1272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22, 2020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259975" y="8247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As </a:t>
            </a:r>
            <a:r>
              <a:rPr lang="en"/>
              <a:t>boredom</a:t>
            </a:r>
            <a:r>
              <a:rPr lang="en"/>
              <a:t> set in, I found projects to pass the time such as this pair of shoes that I </a:t>
            </a:r>
            <a:r>
              <a:rPr lang="en"/>
              <a:t>refurbished</a:t>
            </a:r>
            <a:r>
              <a:rPr lang="en"/>
              <a:t> to be grey camo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1180" l="5790" r="-5790" t="-1180"/>
          <a:stretch/>
        </p:blipFill>
        <p:spPr>
          <a:xfrm>
            <a:off x="3166825" y="1488375"/>
            <a:ext cx="2173299" cy="355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26,2020</a:t>
            </a:r>
            <a:endParaRPr/>
          </a:p>
        </p:txBody>
      </p:sp>
      <p:sp>
        <p:nvSpPr>
          <p:cNvPr id="75" name="Google Shape;75;p16"/>
          <p:cNvSpPr txBox="1"/>
          <p:nvPr>
            <p:ph idx="1" type="subTitle"/>
          </p:nvPr>
        </p:nvSpPr>
        <p:spPr>
          <a:xfrm>
            <a:off x="265500" y="2845225"/>
            <a:ext cx="4045200" cy="16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Puzzles took up plenty of time for so many people that the price of them skyrocketed and many sold out quickly(we finished on March 30th)</a:t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1050" y="117375"/>
            <a:ext cx="3195225" cy="4908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490250" y="526350"/>
            <a:ext cx="5618700" cy="78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27,2020</a:t>
            </a:r>
            <a:endParaRPr/>
          </a:p>
        </p:txBody>
      </p:sp>
      <p:sp>
        <p:nvSpPr>
          <p:cNvPr id="82" name="Google Shape;82;p17"/>
          <p:cNvSpPr txBox="1"/>
          <p:nvPr/>
        </p:nvSpPr>
        <p:spPr>
          <a:xfrm>
            <a:off x="116225" y="1397125"/>
            <a:ext cx="6164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Mankato, Minnesota weather started looking up early for us that year so we spent most days outside with campfires and music!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4499" y="165600"/>
            <a:ext cx="2422251" cy="481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457200" y="3985500"/>
            <a:ext cx="4522800" cy="700800"/>
          </a:xfrm>
          <a:prstGeom prst="rect">
            <a:avLst/>
          </a:prstGeom>
          <a:solidFill>
            <a:schemeClr val="lt2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March 29,2020</a:t>
            </a:r>
            <a:endParaRPr/>
          </a:p>
        </p:txBody>
      </p:sp>
      <p:sp>
        <p:nvSpPr>
          <p:cNvPr id="89" name="Google Shape;89;p18"/>
          <p:cNvSpPr txBox="1"/>
          <p:nvPr/>
        </p:nvSpPr>
        <p:spPr>
          <a:xfrm>
            <a:off x="403600" y="1003850"/>
            <a:ext cx="2784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Code Pro"/>
                <a:ea typeface="Source Code Pro"/>
                <a:cs typeface="Source Code Pro"/>
                <a:sym typeface="Source Code Pro"/>
              </a:rPr>
              <a:t>We experimented with new recipes and food </a:t>
            </a:r>
            <a:endParaRPr sz="2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90" name="Google Shape;90;p18" title="cooki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7575" y="292200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/>
          <p:nvPr>
            <p:ph type="title"/>
          </p:nvPr>
        </p:nvSpPr>
        <p:spPr>
          <a:xfrm>
            <a:off x="4877475" y="296900"/>
            <a:ext cx="3981900" cy="6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March 31,2020</a:t>
            </a:r>
            <a:endParaRPr sz="3600"/>
          </a:p>
        </p:txBody>
      </p:sp>
      <p:sp>
        <p:nvSpPr>
          <p:cNvPr id="96" name="Google Shape;96;p19"/>
          <p:cNvSpPr txBox="1"/>
          <p:nvPr>
            <p:ph idx="1" type="body"/>
          </p:nvPr>
        </p:nvSpPr>
        <p:spPr>
          <a:xfrm>
            <a:off x="4877475" y="1275625"/>
            <a:ext cx="3981900" cy="10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Some more arts and crafts for room renovations</a:t>
            </a:r>
            <a:endParaRPr sz="1400"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4877475" y="2503527"/>
            <a:ext cx="3981900" cy="10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accent1"/>
                </a:solidFill>
                <a:highlight>
                  <a:schemeClr val="dk1"/>
                </a:highlight>
                <a:latin typeface="Amatic SC"/>
                <a:ea typeface="Amatic SC"/>
                <a:cs typeface="Amatic SC"/>
                <a:sym typeface="Amatic SC"/>
              </a:rPr>
              <a:t>April 1,2020</a:t>
            </a:r>
            <a:endParaRPr sz="3600">
              <a:solidFill>
                <a:schemeClr val="accent1"/>
              </a:solidFill>
              <a:highlight>
                <a:schemeClr val="dk1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4877475" y="3731429"/>
            <a:ext cx="3981900" cy="10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/>
              <a:t>Added the finished product to my wall</a:t>
            </a:r>
            <a:endParaRPr sz="1400"/>
          </a:p>
        </p:txBody>
      </p:sp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243555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0351" y="600225"/>
            <a:ext cx="1984725" cy="3943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570450" y="152400"/>
            <a:ext cx="17685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April 3,2020</a:t>
            </a:r>
            <a:endParaRPr/>
          </a:p>
        </p:txBody>
      </p:sp>
      <p:sp>
        <p:nvSpPr>
          <p:cNvPr id="106" name="Google Shape;106;p20"/>
          <p:cNvSpPr txBox="1"/>
          <p:nvPr>
            <p:ph idx="1" type="body"/>
          </p:nvPr>
        </p:nvSpPr>
        <p:spPr>
          <a:xfrm>
            <a:off x="50700" y="980550"/>
            <a:ext cx="2808000" cy="75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 had to document my snacks of course</a:t>
            </a:r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0625" y="152400"/>
            <a:ext cx="254148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 title="cooking 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3456" y="2294675"/>
            <a:ext cx="3447095" cy="258532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5971425" y="351875"/>
            <a:ext cx="2541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highlight>
                  <a:schemeClr val="dk2"/>
                </a:highlight>
                <a:latin typeface="Amatic SC"/>
                <a:ea typeface="Amatic SC"/>
                <a:cs typeface="Amatic SC"/>
                <a:sym typeface="Amatic SC"/>
              </a:rPr>
              <a:t>April 5, 2020</a:t>
            </a:r>
            <a:endParaRPr sz="3200">
              <a:highlight>
                <a:schemeClr val="dk2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10" name="Google Shape;110;p20"/>
          <p:cNvSpPr txBox="1"/>
          <p:nvPr/>
        </p:nvSpPr>
        <p:spPr>
          <a:xfrm>
            <a:off x="5698125" y="1184225"/>
            <a:ext cx="267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Code Pro"/>
                <a:ea typeface="Source Code Pro"/>
                <a:cs typeface="Source Code Pro"/>
                <a:sym typeface="Source Code Pro"/>
              </a:rPr>
              <a:t>More cooking with my family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type="title"/>
          </p:nvPr>
        </p:nvSpPr>
        <p:spPr>
          <a:xfrm>
            <a:off x="59400" y="5349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April 12,2020</a:t>
            </a:r>
            <a:endParaRPr/>
          </a:p>
        </p:txBody>
      </p:sp>
      <p:sp>
        <p:nvSpPr>
          <p:cNvPr id="116" name="Google Shape;116;p21"/>
          <p:cNvSpPr txBox="1"/>
          <p:nvPr>
            <p:ph idx="1" type="body"/>
          </p:nvPr>
        </p:nvSpPr>
        <p:spPr>
          <a:xfrm>
            <a:off x="59400" y="137465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Had an Easter egg hunt and dyed Easter eggs at home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We chose to keep to our immediate family to keep ourselves and them safe which was the first time we’ve spent Easter alone since I’ve been born. </a:t>
            </a:r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750" y="152400"/>
            <a:ext cx="259216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 title="easter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4261" y="1374638"/>
            <a:ext cx="3192289" cy="23942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