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395D-9EB0-45F4-AB48-602A7E484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40473-313B-4E90-B1DC-AE417FE89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46B03-C2B5-47BF-83EF-10D0A3B6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C2E42-ADC9-4388-BF4D-424A07A4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FF676-5E57-4C7C-87EA-3A6BF27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5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38C4-C080-4CD2-9FC2-238D39EC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7DA46-AB77-4288-B7F8-0054FA240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1A9A-ACE9-48D7-9452-B165B61F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CDDC-2892-460F-8BCD-B21DE19F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987B-6805-4A86-9A78-7763BB1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A4D42-B919-4BF0-845E-A873E13C1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0FBDF-6251-4BB3-9016-72EC6AA21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7E5FC-8DB8-4F86-A664-19651A12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BA4E-DFA8-4199-86F6-9B794E38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46425-2C64-44BE-B6AD-1B7D4FAB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0353-B6EC-4314-A42F-6734DD9E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AEC00-7128-466C-B1A3-8FC362FB1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B3E05-9E37-45EF-BE08-CEE35FB5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E2E6D-79D0-404C-BD97-A9F23CB7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B5883-A2A7-4DAC-B036-92AA78C3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9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4F52-97DE-4DED-93FD-0C72E831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9143-8694-4944-9554-35400811F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2AE58-D516-4BAF-B306-AD6015A0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B7A1-7BBE-4DAA-9FF0-C7A34911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A2762-0EE7-4BC3-8DA1-DAA79EE8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1C5B-6A65-41A8-ACC0-A68ABF1D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A5781-26EE-481F-8771-A3733CE15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3C4C6-9807-429B-B51E-7D0C3A538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7C313-BC37-4D3B-9BB9-420AC0EA5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0C1F7-B27D-49F0-81C1-6A946D36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6EEBD-8742-47A4-A429-25282A4E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4658-B11B-4C38-8F98-0CE44C72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6ED60-F5CB-47F0-AF2A-1F5554CDF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E6673-3519-4A9A-A3DD-BE8683E45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4F165-72C4-49CC-A621-152C4AE26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AF551B-EFE9-4242-9608-A4F8DAF35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228E34-3BCB-4C7B-B1D0-16D8F264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688DB-AF21-4AC2-939A-0E23DB88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0005B-CD2A-402D-ABF5-D49DB9F6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5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17C2-3349-46E9-9090-FE06C80E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C0210-B609-4C94-8116-E7A67D23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80CD2-25FF-483B-8B87-A26B3002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4F3F2-4F75-465D-98BA-E217E64C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85D707-B546-474C-AF9E-D9BE9A50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81F8F-F358-46DF-8B6E-2AE605A9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28A19-440E-4953-83B9-A94E958B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7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4B12-A60D-4FA8-9427-ABFBF90A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0309A-C1DE-4F1A-BED2-89941F122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7ABE8-4436-43FF-B500-F8E6E209A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481E6-CB70-42E1-8BE4-5170129F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20346-DA7F-4BB0-A8C4-C92EF1B5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AF977-2317-4179-A47D-FBFF096F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6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0696-79FD-4CF5-AEA2-882F37A8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1CE8D3-7586-4DB5-B69D-D11F8718E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B384A-E2B2-4BEF-A06D-0015230DA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66696-BE50-465B-9AEC-61E2F024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4D771-E03B-445E-AF4B-A480E1BA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3867A-2EA9-4C48-9625-290771B2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3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3EC3C3-9917-436D-84B5-E783B252D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BE86E-1485-4B80-BB00-43C554E1D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4C714-A144-4528-8042-F1A67F1A81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B27B2-345C-431E-8544-97DC71FF73FD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91FED-0DAD-44B8-A943-F1024CA1C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E16FC-2DF4-40B7-8F53-05632F467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1820E-AE3A-4522-8647-97E5FBD9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9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D8C1-0388-4AC7-834E-8519E7C700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49A61-7D1D-44E0-A28D-ED7A56342C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EA4D775-B7D2-4752-B3A7-94CC46662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364"/>
            <a:ext cx="8996362" cy="6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D14D-C086-4F3D-9FE5-8291FB27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81A6C50-1736-4D29-BFFF-773EF6B7D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27782"/>
            <a:ext cx="8986839" cy="6740128"/>
          </a:xfrm>
        </p:spPr>
      </p:pic>
    </p:spTree>
    <p:extLst>
      <p:ext uri="{BB962C8B-B14F-4D97-AF65-F5344CB8AC3E}">
        <p14:creationId xmlns:p14="http://schemas.microsoft.com/office/powerpoint/2010/main" val="23376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5500-BB66-4D06-A3BA-094E8994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A1DF673-BB91-4886-A425-804EDBC64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88529"/>
            <a:ext cx="8272463" cy="6204346"/>
          </a:xfrm>
        </p:spPr>
      </p:pic>
    </p:spTree>
    <p:extLst>
      <p:ext uri="{BB962C8B-B14F-4D97-AF65-F5344CB8AC3E}">
        <p14:creationId xmlns:p14="http://schemas.microsoft.com/office/powerpoint/2010/main" val="363023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DB1B-AFE7-4F3F-8888-8F21AC8A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Calendar&#10;&#10;Description automatically generated">
            <a:extLst>
              <a:ext uri="{FF2B5EF4-FFF2-40B4-BE49-F238E27FC236}">
                <a16:creationId xmlns:a16="http://schemas.microsoft.com/office/drawing/2014/main" id="{D62DDCE9-60F0-4580-AF91-96BF2853E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76808"/>
            <a:ext cx="8672513" cy="6504383"/>
          </a:xfrm>
        </p:spPr>
      </p:pic>
    </p:spTree>
    <p:extLst>
      <p:ext uri="{BB962C8B-B14F-4D97-AF65-F5344CB8AC3E}">
        <p14:creationId xmlns:p14="http://schemas.microsoft.com/office/powerpoint/2010/main" val="159141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FD16-B5B2-40E6-83CF-05BA3E98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DD3C49D3-E05C-4843-9242-33650B78C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33946"/>
            <a:ext cx="8786813" cy="6590108"/>
          </a:xfrm>
        </p:spPr>
      </p:pic>
    </p:spTree>
    <p:extLst>
      <p:ext uri="{BB962C8B-B14F-4D97-AF65-F5344CB8AC3E}">
        <p14:creationId xmlns:p14="http://schemas.microsoft.com/office/powerpoint/2010/main" val="3234910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C113-AFFE-4340-B6A8-A3D32F05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3A346E25-E743-412B-BFB5-30C2218FF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62508"/>
            <a:ext cx="8977313" cy="6732983"/>
          </a:xfrm>
        </p:spPr>
      </p:pic>
    </p:spTree>
    <p:extLst>
      <p:ext uri="{BB962C8B-B14F-4D97-AF65-F5344CB8AC3E}">
        <p14:creationId xmlns:p14="http://schemas.microsoft.com/office/powerpoint/2010/main" val="44885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FCB8-A148-4B2A-88DA-EE5A7A99E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B4372A8-8D9D-4CFC-9C23-2B49267A9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68" y="365125"/>
            <a:ext cx="8272463" cy="6204346"/>
          </a:xfrm>
        </p:spPr>
      </p:pic>
    </p:spTree>
    <p:extLst>
      <p:ext uri="{BB962C8B-B14F-4D97-AF65-F5344CB8AC3E}">
        <p14:creationId xmlns:p14="http://schemas.microsoft.com/office/powerpoint/2010/main" val="75489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E1185-5229-47CB-9C6A-DF22FC50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5A0AD45-C08F-4C71-8284-A2718E14B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31" y="0"/>
            <a:ext cx="9177338" cy="6883002"/>
          </a:xfrm>
        </p:spPr>
      </p:pic>
    </p:spTree>
    <p:extLst>
      <p:ext uri="{BB962C8B-B14F-4D97-AF65-F5344CB8AC3E}">
        <p14:creationId xmlns:p14="http://schemas.microsoft.com/office/powerpoint/2010/main" val="676168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Peterson, Hannah Ann</dc:creator>
  <cp:lastModifiedBy>Peterson, Hannah Ann</cp:lastModifiedBy>
  <cp:revision>1</cp:revision>
  <dcterms:created xsi:type="dcterms:W3CDTF">2021-05-06T05:04:07Z</dcterms:created>
  <dcterms:modified xsi:type="dcterms:W3CDTF">2021-05-06T05:07:45Z</dcterms:modified>
</cp:coreProperties>
</file>