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omments/comment1.xml" ContentType="application/vnd.openxmlformats-officedocument.presentationml.comment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68" r:id="rId1"/>
  </p:sldMasterIdLst>
  <p:sldIdLst>
    <p:sldId id="256" r:id="rId2"/>
    <p:sldId id="257" r:id="rId3"/>
    <p:sldId id="260" r:id="rId4"/>
    <p:sldId id="266" r:id="rId5"/>
    <p:sldId id="262" r:id="rId6"/>
    <p:sldId id="263" r:id="rId7"/>
    <p:sldId id="264" r:id="rId8"/>
    <p:sldId id="265" r:id="rId9"/>
    <p:sldId id="267" r:id="rId10"/>
    <p:sldId id="268" r:id="rId11"/>
    <p:sldId id="269" r:id="rId12"/>
    <p:sldId id="258"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rla Garcia" initials="KG" lastIdx="1" clrIdx="0">
    <p:extLst>
      <p:ext uri="{19B8F6BF-5375-455C-9EA6-DF929625EA0E}">
        <p15:presenceInfo xmlns:p15="http://schemas.microsoft.com/office/powerpoint/2012/main" userId="71939f64eb94e38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6079C47-BE69-45ED-9B94-2900F47C5D5E}" v="764" dt="2021-05-06T04:09:16.4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rla Garcia" userId="71939f64eb94e38a" providerId="LiveId" clId="{E6079C47-BE69-45ED-9B94-2900F47C5D5E}"/>
    <pc:docChg chg="undo custSel addSld delSld modSld sldOrd">
      <pc:chgData name="Karla Garcia" userId="71939f64eb94e38a" providerId="LiveId" clId="{E6079C47-BE69-45ED-9B94-2900F47C5D5E}" dt="2021-05-06T04:14:40.330" v="5927" actId="1076"/>
      <pc:docMkLst>
        <pc:docMk/>
      </pc:docMkLst>
      <pc:sldChg chg="modSp mod">
        <pc:chgData name="Karla Garcia" userId="71939f64eb94e38a" providerId="LiveId" clId="{E6079C47-BE69-45ED-9B94-2900F47C5D5E}" dt="2021-05-06T03:56:21.225" v="3901" actId="5793"/>
        <pc:sldMkLst>
          <pc:docMk/>
          <pc:sldMk cId="1509759297" sldId="256"/>
        </pc:sldMkLst>
        <pc:spChg chg="mod">
          <ac:chgData name="Karla Garcia" userId="71939f64eb94e38a" providerId="LiveId" clId="{E6079C47-BE69-45ED-9B94-2900F47C5D5E}" dt="2021-05-06T03:56:21.225" v="3901" actId="5793"/>
          <ac:spMkLst>
            <pc:docMk/>
            <pc:sldMk cId="1509759297" sldId="256"/>
            <ac:spMk id="2" creationId="{F4FA6EB2-10EB-4251-B656-7BD1CD439AA2}"/>
          </ac:spMkLst>
        </pc:spChg>
      </pc:sldChg>
      <pc:sldChg chg="addSp delSp modSp mod ord setBg">
        <pc:chgData name="Karla Garcia" userId="71939f64eb94e38a" providerId="LiveId" clId="{E6079C47-BE69-45ED-9B94-2900F47C5D5E}" dt="2021-05-06T04:14:13.207" v="5926" actId="1076"/>
        <pc:sldMkLst>
          <pc:docMk/>
          <pc:sldMk cId="1160701041" sldId="258"/>
        </pc:sldMkLst>
        <pc:spChg chg="mod">
          <ac:chgData name="Karla Garcia" userId="71939f64eb94e38a" providerId="LiveId" clId="{E6079C47-BE69-45ED-9B94-2900F47C5D5E}" dt="2021-05-06T03:15:29.756" v="25" actId="20577"/>
          <ac:spMkLst>
            <pc:docMk/>
            <pc:sldMk cId="1160701041" sldId="258"/>
            <ac:spMk id="2" creationId="{1B8828D5-4DED-4986-A224-8E1BCABD8A38}"/>
          </ac:spMkLst>
        </pc:spChg>
        <pc:spChg chg="mod">
          <ac:chgData name="Karla Garcia" userId="71939f64eb94e38a" providerId="LiveId" clId="{E6079C47-BE69-45ED-9B94-2900F47C5D5E}" dt="2021-05-06T04:14:13.207" v="5926" actId="1076"/>
          <ac:spMkLst>
            <pc:docMk/>
            <pc:sldMk cId="1160701041" sldId="258"/>
            <ac:spMk id="3" creationId="{CFB78E38-BF44-4921-80EF-9D022D3E9327}"/>
          </ac:spMkLst>
        </pc:spChg>
        <pc:spChg chg="add del">
          <ac:chgData name="Karla Garcia" userId="71939f64eb94e38a" providerId="LiveId" clId="{E6079C47-BE69-45ED-9B94-2900F47C5D5E}" dt="2021-05-06T03:15:08.279" v="2" actId="26606"/>
          <ac:spMkLst>
            <pc:docMk/>
            <pc:sldMk cId="1160701041" sldId="258"/>
            <ac:spMk id="9" creationId="{3206E093-5426-4593-B46F-CB832FAC632C}"/>
          </ac:spMkLst>
        </pc:spChg>
        <pc:spChg chg="add del">
          <ac:chgData name="Karla Garcia" userId="71939f64eb94e38a" providerId="LiveId" clId="{E6079C47-BE69-45ED-9B94-2900F47C5D5E}" dt="2021-05-06T03:15:08.279" v="2" actId="26606"/>
          <ac:spMkLst>
            <pc:docMk/>
            <pc:sldMk cId="1160701041" sldId="258"/>
            <ac:spMk id="11" creationId="{728B0E8F-3EF4-4D31-A768-5F5A67AA1128}"/>
          </ac:spMkLst>
        </pc:spChg>
        <pc:spChg chg="add del">
          <ac:chgData name="Karla Garcia" userId="71939f64eb94e38a" providerId="LiveId" clId="{E6079C47-BE69-45ED-9B94-2900F47C5D5E}" dt="2021-05-06T03:15:08.279" v="2" actId="26606"/>
          <ac:spMkLst>
            <pc:docMk/>
            <pc:sldMk cId="1160701041" sldId="258"/>
            <ac:spMk id="13" creationId="{6259DE6E-747A-45AF-98DD-23896F95768D}"/>
          </ac:spMkLst>
        </pc:spChg>
        <pc:spChg chg="add del">
          <ac:chgData name="Karla Garcia" userId="71939f64eb94e38a" providerId="LiveId" clId="{E6079C47-BE69-45ED-9B94-2900F47C5D5E}" dt="2021-05-06T03:15:08.279" v="2" actId="26606"/>
          <ac:spMkLst>
            <pc:docMk/>
            <pc:sldMk cId="1160701041" sldId="258"/>
            <ac:spMk id="15" creationId="{1887F806-D158-4704-BA5A-D9A83B361E71}"/>
          </ac:spMkLst>
        </pc:spChg>
        <pc:spChg chg="add del">
          <ac:chgData name="Karla Garcia" userId="71939f64eb94e38a" providerId="LiveId" clId="{E6079C47-BE69-45ED-9B94-2900F47C5D5E}" dt="2021-05-06T03:15:08.279" v="2" actId="26606"/>
          <ac:spMkLst>
            <pc:docMk/>
            <pc:sldMk cId="1160701041" sldId="258"/>
            <ac:spMk id="22" creationId="{5113A782-2666-4A92-9617-5C448C3FD742}"/>
          </ac:spMkLst>
        </pc:spChg>
        <pc:spChg chg="add del">
          <ac:chgData name="Karla Garcia" userId="71939f64eb94e38a" providerId="LiveId" clId="{E6079C47-BE69-45ED-9B94-2900F47C5D5E}" dt="2021-05-06T03:15:08.279" v="2" actId="26606"/>
          <ac:spMkLst>
            <pc:docMk/>
            <pc:sldMk cId="1160701041" sldId="258"/>
            <ac:spMk id="24" creationId="{FB829B9E-58C7-4D42-A95C-B26D2AAD717E}"/>
          </ac:spMkLst>
        </pc:spChg>
        <pc:spChg chg="add del">
          <ac:chgData name="Karla Garcia" userId="71939f64eb94e38a" providerId="LiveId" clId="{E6079C47-BE69-45ED-9B94-2900F47C5D5E}" dt="2021-05-06T03:15:08.279" v="2" actId="26606"/>
          <ac:spMkLst>
            <pc:docMk/>
            <pc:sldMk cId="1160701041" sldId="258"/>
            <ac:spMk id="26" creationId="{B92A00CE-CBAC-4A3C-9F7C-5FBA7A1FD36F}"/>
          </ac:spMkLst>
        </pc:spChg>
        <pc:spChg chg="add del">
          <ac:chgData name="Karla Garcia" userId="71939f64eb94e38a" providerId="LiveId" clId="{E6079C47-BE69-45ED-9B94-2900F47C5D5E}" dt="2021-05-06T03:15:08.279" v="2" actId="26606"/>
          <ac:spMkLst>
            <pc:docMk/>
            <pc:sldMk cId="1160701041" sldId="258"/>
            <ac:spMk id="28" creationId="{FB479E1E-D953-453C-AAAB-7FD5D68ABA75}"/>
          </ac:spMkLst>
        </pc:spChg>
        <pc:spChg chg="add del">
          <ac:chgData name="Karla Garcia" userId="71939f64eb94e38a" providerId="LiveId" clId="{E6079C47-BE69-45ED-9B94-2900F47C5D5E}" dt="2021-05-06T03:15:08.279" v="2" actId="26606"/>
          <ac:spMkLst>
            <pc:docMk/>
            <pc:sldMk cId="1160701041" sldId="258"/>
            <ac:spMk id="30" creationId="{A217B7AD-1D23-44A6-9342-56CECB757FBE}"/>
          </ac:spMkLst>
        </pc:spChg>
        <pc:spChg chg="add del">
          <ac:chgData name="Karla Garcia" userId="71939f64eb94e38a" providerId="LiveId" clId="{E6079C47-BE69-45ED-9B94-2900F47C5D5E}" dt="2021-05-06T03:15:08.279" v="2" actId="26606"/>
          <ac:spMkLst>
            <pc:docMk/>
            <pc:sldMk cId="1160701041" sldId="258"/>
            <ac:spMk id="32" creationId="{F5D7A964-C786-489E-9ECF-BFCAEBEA5E51}"/>
          </ac:spMkLst>
        </pc:spChg>
        <pc:spChg chg="add">
          <ac:chgData name="Karla Garcia" userId="71939f64eb94e38a" providerId="LiveId" clId="{E6079C47-BE69-45ED-9B94-2900F47C5D5E}" dt="2021-05-06T03:15:08.319" v="3" actId="26606"/>
          <ac:spMkLst>
            <pc:docMk/>
            <pc:sldMk cId="1160701041" sldId="258"/>
            <ac:spMk id="40" creationId="{3206E093-5426-4593-B46F-CB832FAC632C}"/>
          </ac:spMkLst>
        </pc:spChg>
        <pc:spChg chg="add">
          <ac:chgData name="Karla Garcia" userId="71939f64eb94e38a" providerId="LiveId" clId="{E6079C47-BE69-45ED-9B94-2900F47C5D5E}" dt="2021-05-06T03:15:08.319" v="3" actId="26606"/>
          <ac:spMkLst>
            <pc:docMk/>
            <pc:sldMk cId="1160701041" sldId="258"/>
            <ac:spMk id="41" creationId="{728B0E8F-3EF4-4D31-A768-5F5A67AA1128}"/>
          </ac:spMkLst>
        </pc:spChg>
        <pc:spChg chg="add">
          <ac:chgData name="Karla Garcia" userId="71939f64eb94e38a" providerId="LiveId" clId="{E6079C47-BE69-45ED-9B94-2900F47C5D5E}" dt="2021-05-06T03:15:08.319" v="3" actId="26606"/>
          <ac:spMkLst>
            <pc:docMk/>
            <pc:sldMk cId="1160701041" sldId="258"/>
            <ac:spMk id="42" creationId="{6259DE6E-747A-45AF-98DD-23896F95768D}"/>
          </ac:spMkLst>
        </pc:spChg>
        <pc:spChg chg="add">
          <ac:chgData name="Karla Garcia" userId="71939f64eb94e38a" providerId="LiveId" clId="{E6079C47-BE69-45ED-9B94-2900F47C5D5E}" dt="2021-05-06T03:15:08.319" v="3" actId="26606"/>
          <ac:spMkLst>
            <pc:docMk/>
            <pc:sldMk cId="1160701041" sldId="258"/>
            <ac:spMk id="43" creationId="{1887F806-D158-4704-BA5A-D9A83B361E71}"/>
          </ac:spMkLst>
        </pc:spChg>
        <pc:spChg chg="add">
          <ac:chgData name="Karla Garcia" userId="71939f64eb94e38a" providerId="LiveId" clId="{E6079C47-BE69-45ED-9B94-2900F47C5D5E}" dt="2021-05-06T03:15:08.319" v="3" actId="26606"/>
          <ac:spMkLst>
            <pc:docMk/>
            <pc:sldMk cId="1160701041" sldId="258"/>
            <ac:spMk id="45" creationId="{904B0613-4B9E-419E-B0B1-5203F45CF7FA}"/>
          </ac:spMkLst>
        </pc:spChg>
        <pc:spChg chg="add">
          <ac:chgData name="Karla Garcia" userId="71939f64eb94e38a" providerId="LiveId" clId="{E6079C47-BE69-45ED-9B94-2900F47C5D5E}" dt="2021-05-06T03:15:08.319" v="3" actId="26606"/>
          <ac:spMkLst>
            <pc:docMk/>
            <pc:sldMk cId="1160701041" sldId="258"/>
            <ac:spMk id="46" creationId="{BC7B8D30-1A58-4AAC-8B25-A5FA6A2A893E}"/>
          </ac:spMkLst>
        </pc:spChg>
        <pc:spChg chg="add">
          <ac:chgData name="Karla Garcia" userId="71939f64eb94e38a" providerId="LiveId" clId="{E6079C47-BE69-45ED-9B94-2900F47C5D5E}" dt="2021-05-06T03:15:08.319" v="3" actId="26606"/>
          <ac:spMkLst>
            <pc:docMk/>
            <pc:sldMk cId="1160701041" sldId="258"/>
            <ac:spMk id="47" creationId="{8DE2132D-D49D-4BB5-A347-6DE7A20602E9}"/>
          </ac:spMkLst>
        </pc:spChg>
        <pc:spChg chg="add">
          <ac:chgData name="Karla Garcia" userId="71939f64eb94e38a" providerId="LiveId" clId="{E6079C47-BE69-45ED-9B94-2900F47C5D5E}" dt="2021-05-06T03:15:08.319" v="3" actId="26606"/>
          <ac:spMkLst>
            <pc:docMk/>
            <pc:sldMk cId="1160701041" sldId="258"/>
            <ac:spMk id="48" creationId="{E50A98F1-56AC-43B2-BBCB-70A389404144}"/>
          </ac:spMkLst>
        </pc:spChg>
        <pc:spChg chg="add">
          <ac:chgData name="Karla Garcia" userId="71939f64eb94e38a" providerId="LiveId" clId="{E6079C47-BE69-45ED-9B94-2900F47C5D5E}" dt="2021-05-06T03:15:08.319" v="3" actId="26606"/>
          <ac:spMkLst>
            <pc:docMk/>
            <pc:sldMk cId="1160701041" sldId="258"/>
            <ac:spMk id="49" creationId="{C2A8A693-4DC5-41FD-813A-E84EDC53C24A}"/>
          </ac:spMkLst>
        </pc:spChg>
        <pc:grpChg chg="add del">
          <ac:chgData name="Karla Garcia" userId="71939f64eb94e38a" providerId="LiveId" clId="{E6079C47-BE69-45ED-9B94-2900F47C5D5E}" dt="2021-05-06T03:15:08.279" v="2" actId="26606"/>
          <ac:grpSpMkLst>
            <pc:docMk/>
            <pc:sldMk cId="1160701041" sldId="258"/>
            <ac:grpSpMk id="17" creationId="{50D10512-F6B0-43F5-BE9B-475FAEBFF11D}"/>
          </ac:grpSpMkLst>
        </pc:grpChg>
        <pc:grpChg chg="add">
          <ac:chgData name="Karla Garcia" userId="71939f64eb94e38a" providerId="LiveId" clId="{E6079C47-BE69-45ED-9B94-2900F47C5D5E}" dt="2021-05-06T03:15:08.319" v="3" actId="26606"/>
          <ac:grpSpMkLst>
            <pc:docMk/>
            <pc:sldMk cId="1160701041" sldId="258"/>
            <ac:grpSpMk id="44" creationId="{50D10512-F6B0-43F5-BE9B-475FAEBFF11D}"/>
          </ac:grpSpMkLst>
        </pc:grpChg>
        <pc:picChg chg="add mod ord">
          <ac:chgData name="Karla Garcia" userId="71939f64eb94e38a" providerId="LiveId" clId="{E6079C47-BE69-45ED-9B94-2900F47C5D5E}" dt="2021-05-06T03:15:08.319" v="3" actId="26606"/>
          <ac:picMkLst>
            <pc:docMk/>
            <pc:sldMk cId="1160701041" sldId="258"/>
            <ac:picMk id="4" creationId="{7D018702-C001-4473-9BEF-F4E51B1400F1}"/>
          </ac:picMkLst>
        </pc:picChg>
        <pc:cxnChg chg="add del">
          <ac:chgData name="Karla Garcia" userId="71939f64eb94e38a" providerId="LiveId" clId="{E6079C47-BE69-45ED-9B94-2900F47C5D5E}" dt="2021-05-06T03:15:08.279" v="2" actId="26606"/>
          <ac:cxnSpMkLst>
            <pc:docMk/>
            <pc:sldMk cId="1160701041" sldId="258"/>
            <ac:cxnSpMk id="34" creationId="{C2D90191-191A-48E1-A84E-A4FDC8C0F4EA}"/>
          </ac:cxnSpMkLst>
        </pc:cxnChg>
        <pc:cxnChg chg="add del">
          <ac:chgData name="Karla Garcia" userId="71939f64eb94e38a" providerId="LiveId" clId="{E6079C47-BE69-45ED-9B94-2900F47C5D5E}" dt="2021-05-06T03:15:08.279" v="2" actId="26606"/>
          <ac:cxnSpMkLst>
            <pc:docMk/>
            <pc:sldMk cId="1160701041" sldId="258"/>
            <ac:cxnSpMk id="36" creationId="{90BAFC41-7DFE-4461-8B0C-B3404E5C946A}"/>
          </ac:cxnSpMkLst>
        </pc:cxnChg>
        <pc:cxnChg chg="add del">
          <ac:chgData name="Karla Garcia" userId="71939f64eb94e38a" providerId="LiveId" clId="{E6079C47-BE69-45ED-9B94-2900F47C5D5E}" dt="2021-05-06T03:15:08.279" v="2" actId="26606"/>
          <ac:cxnSpMkLst>
            <pc:docMk/>
            <pc:sldMk cId="1160701041" sldId="258"/>
            <ac:cxnSpMk id="38" creationId="{7DDB9651-F09A-4FC0-9256-4D14CFFDB6FE}"/>
          </ac:cxnSpMkLst>
        </pc:cxnChg>
        <pc:cxnChg chg="add">
          <ac:chgData name="Karla Garcia" userId="71939f64eb94e38a" providerId="LiveId" clId="{E6079C47-BE69-45ED-9B94-2900F47C5D5E}" dt="2021-05-06T03:15:08.319" v="3" actId="26606"/>
          <ac:cxnSpMkLst>
            <pc:docMk/>
            <pc:sldMk cId="1160701041" sldId="258"/>
            <ac:cxnSpMk id="50" creationId="{18C10447-0754-466B-A932-C8DE772B3B72}"/>
          </ac:cxnSpMkLst>
        </pc:cxnChg>
        <pc:cxnChg chg="add">
          <ac:chgData name="Karla Garcia" userId="71939f64eb94e38a" providerId="LiveId" clId="{E6079C47-BE69-45ED-9B94-2900F47C5D5E}" dt="2021-05-06T03:15:08.319" v="3" actId="26606"/>
          <ac:cxnSpMkLst>
            <pc:docMk/>
            <pc:sldMk cId="1160701041" sldId="258"/>
            <ac:cxnSpMk id="51" creationId="{B5CD974D-BA97-43C6-9D15-03D341934159}"/>
          </ac:cxnSpMkLst>
        </pc:cxnChg>
        <pc:cxnChg chg="add">
          <ac:chgData name="Karla Garcia" userId="71939f64eb94e38a" providerId="LiveId" clId="{E6079C47-BE69-45ED-9B94-2900F47C5D5E}" dt="2021-05-06T03:15:08.319" v="3" actId="26606"/>
          <ac:cxnSpMkLst>
            <pc:docMk/>
            <pc:sldMk cId="1160701041" sldId="258"/>
            <ac:cxnSpMk id="52" creationId="{55DD568F-766A-4D4C-A287-EAF316CF288D}"/>
          </ac:cxnSpMkLst>
        </pc:cxnChg>
      </pc:sldChg>
      <pc:sldChg chg="addSp delSp modSp new del mod setBg">
        <pc:chgData name="Karla Garcia" userId="71939f64eb94e38a" providerId="LiveId" clId="{E6079C47-BE69-45ED-9B94-2900F47C5D5E}" dt="2021-05-06T03:58:30.745" v="4033" actId="47"/>
        <pc:sldMkLst>
          <pc:docMk/>
          <pc:sldMk cId="122762764" sldId="259"/>
        </pc:sldMkLst>
        <pc:spChg chg="mod">
          <ac:chgData name="Karla Garcia" userId="71939f64eb94e38a" providerId="LiveId" clId="{E6079C47-BE69-45ED-9B94-2900F47C5D5E}" dt="2021-05-06T03:19:09.365" v="383" actId="20577"/>
          <ac:spMkLst>
            <pc:docMk/>
            <pc:sldMk cId="122762764" sldId="259"/>
            <ac:spMk id="2" creationId="{34C80730-19E9-4288-AAAF-0CF9F8800C4D}"/>
          </ac:spMkLst>
        </pc:spChg>
        <pc:spChg chg="mod">
          <ac:chgData name="Karla Garcia" userId="71939f64eb94e38a" providerId="LiveId" clId="{E6079C47-BE69-45ED-9B94-2900F47C5D5E}" dt="2021-05-06T03:19:00.374" v="371" actId="26606"/>
          <ac:spMkLst>
            <pc:docMk/>
            <pc:sldMk cId="122762764" sldId="259"/>
            <ac:spMk id="3" creationId="{24B1369E-0CFA-4EB8-8C95-CF4483EF499F}"/>
          </ac:spMkLst>
        </pc:spChg>
        <pc:spChg chg="add del">
          <ac:chgData name="Karla Garcia" userId="71939f64eb94e38a" providerId="LiveId" clId="{E6079C47-BE69-45ED-9B94-2900F47C5D5E}" dt="2021-05-06T03:18:43.253" v="364" actId="26606"/>
          <ac:spMkLst>
            <pc:docMk/>
            <pc:sldMk cId="122762764" sldId="259"/>
            <ac:spMk id="16" creationId="{6FAE3DDB-7E79-4485-9B37-77A104B9588F}"/>
          </ac:spMkLst>
        </pc:spChg>
        <pc:spChg chg="add del">
          <ac:chgData name="Karla Garcia" userId="71939f64eb94e38a" providerId="LiveId" clId="{E6079C47-BE69-45ED-9B94-2900F47C5D5E}" dt="2021-05-06T03:18:43.253" v="364" actId="26606"/>
          <ac:spMkLst>
            <pc:docMk/>
            <pc:sldMk cId="122762764" sldId="259"/>
            <ac:spMk id="18" creationId="{50E12F48-D843-4DBA-8058-089AB84AA25E}"/>
          </ac:spMkLst>
        </pc:spChg>
        <pc:spChg chg="add del">
          <ac:chgData name="Karla Garcia" userId="71939f64eb94e38a" providerId="LiveId" clId="{E6079C47-BE69-45ED-9B94-2900F47C5D5E}" dt="2021-05-06T03:18:43.253" v="364" actId="26606"/>
          <ac:spMkLst>
            <pc:docMk/>
            <pc:sldMk cId="122762764" sldId="259"/>
            <ac:spMk id="20" creationId="{4675E153-8FCC-4041-88BE-B382EB7E7020}"/>
          </ac:spMkLst>
        </pc:spChg>
        <pc:spChg chg="add del">
          <ac:chgData name="Karla Garcia" userId="71939f64eb94e38a" providerId="LiveId" clId="{E6079C47-BE69-45ED-9B94-2900F47C5D5E}" dt="2021-05-06T03:18:43.253" v="364" actId="26606"/>
          <ac:spMkLst>
            <pc:docMk/>
            <pc:sldMk cId="122762764" sldId="259"/>
            <ac:spMk id="28" creationId="{48AB506F-7AE2-48C7-99B7-371C011DB46C}"/>
          </ac:spMkLst>
        </pc:spChg>
        <pc:spChg chg="add del">
          <ac:chgData name="Karla Garcia" userId="71939f64eb94e38a" providerId="LiveId" clId="{E6079C47-BE69-45ED-9B94-2900F47C5D5E}" dt="2021-05-06T03:18:46.198" v="366" actId="26606"/>
          <ac:spMkLst>
            <pc:docMk/>
            <pc:sldMk cId="122762764" sldId="259"/>
            <ac:spMk id="30" creationId="{8E78A6AF-789A-4E4E-97C2-C7C162D73FC5}"/>
          </ac:spMkLst>
        </pc:spChg>
        <pc:spChg chg="add del">
          <ac:chgData name="Karla Garcia" userId="71939f64eb94e38a" providerId="LiveId" clId="{E6079C47-BE69-45ED-9B94-2900F47C5D5E}" dt="2021-05-06T03:18:46.198" v="366" actId="26606"/>
          <ac:spMkLst>
            <pc:docMk/>
            <pc:sldMk cId="122762764" sldId="259"/>
            <ac:spMk id="31" creationId="{EC1F6DBE-DB78-4B78-BF01-BE3E85E68B3B}"/>
          </ac:spMkLst>
        </pc:spChg>
        <pc:spChg chg="add del">
          <ac:chgData name="Karla Garcia" userId="71939f64eb94e38a" providerId="LiveId" clId="{E6079C47-BE69-45ED-9B94-2900F47C5D5E}" dt="2021-05-06T03:18:46.198" v="366" actId="26606"/>
          <ac:spMkLst>
            <pc:docMk/>
            <pc:sldMk cId="122762764" sldId="259"/>
            <ac:spMk id="32" creationId="{13008875-EC39-4E5C-878D-1C158D5F23D6}"/>
          </ac:spMkLst>
        </pc:spChg>
        <pc:spChg chg="add del">
          <ac:chgData name="Karla Garcia" userId="71939f64eb94e38a" providerId="LiveId" clId="{E6079C47-BE69-45ED-9B94-2900F47C5D5E}" dt="2021-05-06T03:18:46.198" v="366" actId="26606"/>
          <ac:spMkLst>
            <pc:docMk/>
            <pc:sldMk cId="122762764" sldId="259"/>
            <ac:spMk id="33" creationId="{DB2F82D9-87EF-4730-A452-BBCD605667ED}"/>
          </ac:spMkLst>
        </pc:spChg>
        <pc:spChg chg="add del">
          <ac:chgData name="Karla Garcia" userId="71939f64eb94e38a" providerId="LiveId" clId="{E6079C47-BE69-45ED-9B94-2900F47C5D5E}" dt="2021-05-06T03:18:46.198" v="366" actId="26606"/>
          <ac:spMkLst>
            <pc:docMk/>
            <pc:sldMk cId="122762764" sldId="259"/>
            <ac:spMk id="35" creationId="{9C0A9570-3141-4423-9688-DC06DB4ED909}"/>
          </ac:spMkLst>
        </pc:spChg>
        <pc:spChg chg="add del">
          <ac:chgData name="Karla Garcia" userId="71939f64eb94e38a" providerId="LiveId" clId="{E6079C47-BE69-45ED-9B94-2900F47C5D5E}" dt="2021-05-06T03:18:46.198" v="366" actId="26606"/>
          <ac:spMkLst>
            <pc:docMk/>
            <pc:sldMk cId="122762764" sldId="259"/>
            <ac:spMk id="37" creationId="{90517095-4E15-4A5B-8C14-59DED3DBE813}"/>
          </ac:spMkLst>
        </pc:spChg>
        <pc:spChg chg="add del">
          <ac:chgData name="Karla Garcia" userId="71939f64eb94e38a" providerId="LiveId" clId="{E6079C47-BE69-45ED-9B94-2900F47C5D5E}" dt="2021-05-06T03:18:46.198" v="366" actId="26606"/>
          <ac:spMkLst>
            <pc:docMk/>
            <pc:sldMk cId="122762764" sldId="259"/>
            <ac:spMk id="39" creationId="{FC968B73-7002-4979-BCCF-06C4D83F57A4}"/>
          </ac:spMkLst>
        </pc:spChg>
        <pc:spChg chg="add del">
          <ac:chgData name="Karla Garcia" userId="71939f64eb94e38a" providerId="LiveId" clId="{E6079C47-BE69-45ED-9B94-2900F47C5D5E}" dt="2021-05-06T03:18:46.198" v="366" actId="26606"/>
          <ac:spMkLst>
            <pc:docMk/>
            <pc:sldMk cId="122762764" sldId="259"/>
            <ac:spMk id="40" creationId="{DC59BE40-320F-49C1-AC36-6819DC9DCBE6}"/>
          </ac:spMkLst>
        </pc:spChg>
        <pc:spChg chg="add del">
          <ac:chgData name="Karla Garcia" userId="71939f64eb94e38a" providerId="LiveId" clId="{E6079C47-BE69-45ED-9B94-2900F47C5D5E}" dt="2021-05-06T03:18:46.198" v="366" actId="26606"/>
          <ac:spMkLst>
            <pc:docMk/>
            <pc:sldMk cId="122762764" sldId="259"/>
            <ac:spMk id="41" creationId="{5A90EF1A-31A7-46B7-B3F5-0F0F0C1266C1}"/>
          </ac:spMkLst>
        </pc:spChg>
        <pc:spChg chg="add del">
          <ac:chgData name="Karla Garcia" userId="71939f64eb94e38a" providerId="LiveId" clId="{E6079C47-BE69-45ED-9B94-2900F47C5D5E}" dt="2021-05-06T03:18:53.726" v="368" actId="26606"/>
          <ac:spMkLst>
            <pc:docMk/>
            <pc:sldMk cId="122762764" sldId="259"/>
            <ac:spMk id="43" creationId="{6FAE3DDB-7E79-4485-9B37-77A104B9588F}"/>
          </ac:spMkLst>
        </pc:spChg>
        <pc:spChg chg="add del">
          <ac:chgData name="Karla Garcia" userId="71939f64eb94e38a" providerId="LiveId" clId="{E6079C47-BE69-45ED-9B94-2900F47C5D5E}" dt="2021-05-06T03:18:53.726" v="368" actId="26606"/>
          <ac:spMkLst>
            <pc:docMk/>
            <pc:sldMk cId="122762764" sldId="259"/>
            <ac:spMk id="44" creationId="{50E12F48-D843-4DBA-8058-089AB84AA25E}"/>
          </ac:spMkLst>
        </pc:spChg>
        <pc:spChg chg="add del">
          <ac:chgData name="Karla Garcia" userId="71939f64eb94e38a" providerId="LiveId" clId="{E6079C47-BE69-45ED-9B94-2900F47C5D5E}" dt="2021-05-06T03:18:53.726" v="368" actId="26606"/>
          <ac:spMkLst>
            <pc:docMk/>
            <pc:sldMk cId="122762764" sldId="259"/>
            <ac:spMk id="45" creationId="{4675E153-8FCC-4041-88BE-B382EB7E7020}"/>
          </ac:spMkLst>
        </pc:spChg>
        <pc:spChg chg="add del">
          <ac:chgData name="Karla Garcia" userId="71939f64eb94e38a" providerId="LiveId" clId="{E6079C47-BE69-45ED-9B94-2900F47C5D5E}" dt="2021-05-06T03:18:53.726" v="368" actId="26606"/>
          <ac:spMkLst>
            <pc:docMk/>
            <pc:sldMk cId="122762764" sldId="259"/>
            <ac:spMk id="49" creationId="{48AB506F-7AE2-48C7-99B7-371C011DB46C}"/>
          </ac:spMkLst>
        </pc:spChg>
        <pc:spChg chg="add del">
          <ac:chgData name="Karla Garcia" userId="71939f64eb94e38a" providerId="LiveId" clId="{E6079C47-BE69-45ED-9B94-2900F47C5D5E}" dt="2021-05-06T03:19:00.358" v="370" actId="26606"/>
          <ac:spMkLst>
            <pc:docMk/>
            <pc:sldMk cId="122762764" sldId="259"/>
            <ac:spMk id="51" creationId="{938D7418-EFD9-44AD-A368-E2B53F6C222A}"/>
          </ac:spMkLst>
        </pc:spChg>
        <pc:spChg chg="add del">
          <ac:chgData name="Karla Garcia" userId="71939f64eb94e38a" providerId="LiveId" clId="{E6079C47-BE69-45ED-9B94-2900F47C5D5E}" dt="2021-05-06T03:19:00.358" v="370" actId="26606"/>
          <ac:spMkLst>
            <pc:docMk/>
            <pc:sldMk cId="122762764" sldId="259"/>
            <ac:spMk id="52" creationId="{A501F0BF-645B-4AD5-ACB5-EDE108F4CDDB}"/>
          </ac:spMkLst>
        </pc:spChg>
        <pc:spChg chg="add del">
          <ac:chgData name="Karla Garcia" userId="71939f64eb94e38a" providerId="LiveId" clId="{E6079C47-BE69-45ED-9B94-2900F47C5D5E}" dt="2021-05-06T03:19:00.358" v="370" actId="26606"/>
          <ac:spMkLst>
            <pc:docMk/>
            <pc:sldMk cId="122762764" sldId="259"/>
            <ac:spMk id="53" creationId="{5C209646-39A0-4B51-B7BA-383B53D4EE1A}"/>
          </ac:spMkLst>
        </pc:spChg>
        <pc:spChg chg="add">
          <ac:chgData name="Karla Garcia" userId="71939f64eb94e38a" providerId="LiveId" clId="{E6079C47-BE69-45ED-9B94-2900F47C5D5E}" dt="2021-05-06T03:19:00.374" v="371" actId="26606"/>
          <ac:spMkLst>
            <pc:docMk/>
            <pc:sldMk cId="122762764" sldId="259"/>
            <ac:spMk id="61" creationId="{6FAE3DDB-7E79-4485-9B37-77A104B9588F}"/>
          </ac:spMkLst>
        </pc:spChg>
        <pc:spChg chg="add">
          <ac:chgData name="Karla Garcia" userId="71939f64eb94e38a" providerId="LiveId" clId="{E6079C47-BE69-45ED-9B94-2900F47C5D5E}" dt="2021-05-06T03:19:00.374" v="371" actId="26606"/>
          <ac:spMkLst>
            <pc:docMk/>
            <pc:sldMk cId="122762764" sldId="259"/>
            <ac:spMk id="62" creationId="{50E12F48-D843-4DBA-8058-089AB84AA25E}"/>
          </ac:spMkLst>
        </pc:spChg>
        <pc:spChg chg="add">
          <ac:chgData name="Karla Garcia" userId="71939f64eb94e38a" providerId="LiveId" clId="{E6079C47-BE69-45ED-9B94-2900F47C5D5E}" dt="2021-05-06T03:19:00.374" v="371" actId="26606"/>
          <ac:spMkLst>
            <pc:docMk/>
            <pc:sldMk cId="122762764" sldId="259"/>
            <ac:spMk id="63" creationId="{4675E153-8FCC-4041-88BE-B382EB7E7020}"/>
          </ac:spMkLst>
        </pc:spChg>
        <pc:spChg chg="add">
          <ac:chgData name="Karla Garcia" userId="71939f64eb94e38a" providerId="LiveId" clId="{E6079C47-BE69-45ED-9B94-2900F47C5D5E}" dt="2021-05-06T03:19:00.374" v="371" actId="26606"/>
          <ac:spMkLst>
            <pc:docMk/>
            <pc:sldMk cId="122762764" sldId="259"/>
            <ac:spMk id="67" creationId="{48AB506F-7AE2-48C7-99B7-371C011DB46C}"/>
          </ac:spMkLst>
        </pc:spChg>
        <pc:picChg chg="add mod ord">
          <ac:chgData name="Karla Garcia" userId="71939f64eb94e38a" providerId="LiveId" clId="{E6079C47-BE69-45ED-9B94-2900F47C5D5E}" dt="2021-05-06T03:19:00.374" v="371" actId="26606"/>
          <ac:picMkLst>
            <pc:docMk/>
            <pc:sldMk cId="122762764" sldId="259"/>
            <ac:picMk id="5" creationId="{11BC021D-CD88-45CA-AB10-7EA3ADFDCA30}"/>
          </ac:picMkLst>
        </pc:picChg>
        <pc:picChg chg="add mod ord">
          <ac:chgData name="Karla Garcia" userId="71939f64eb94e38a" providerId="LiveId" clId="{E6079C47-BE69-45ED-9B94-2900F47C5D5E}" dt="2021-05-06T03:19:00.374" v="371" actId="26606"/>
          <ac:picMkLst>
            <pc:docMk/>
            <pc:sldMk cId="122762764" sldId="259"/>
            <ac:picMk id="7" creationId="{CEDD95E8-9D64-4FA2-97A9-07DDEA349927}"/>
          </ac:picMkLst>
        </pc:picChg>
        <pc:picChg chg="add mod ord">
          <ac:chgData name="Karla Garcia" userId="71939f64eb94e38a" providerId="LiveId" clId="{E6079C47-BE69-45ED-9B94-2900F47C5D5E}" dt="2021-05-06T03:19:00.374" v="371" actId="26606"/>
          <ac:picMkLst>
            <pc:docMk/>
            <pc:sldMk cId="122762764" sldId="259"/>
            <ac:picMk id="9" creationId="{2D23AA9E-364F-4A79-816F-E5A77BF3C7DF}"/>
          </ac:picMkLst>
        </pc:picChg>
        <pc:picChg chg="add mod">
          <ac:chgData name="Karla Garcia" userId="71939f64eb94e38a" providerId="LiveId" clId="{E6079C47-BE69-45ED-9B94-2900F47C5D5E}" dt="2021-05-06T03:19:00.374" v="371" actId="26606"/>
          <ac:picMkLst>
            <pc:docMk/>
            <pc:sldMk cId="122762764" sldId="259"/>
            <ac:picMk id="11" creationId="{CBC5E8AA-2962-41E1-B945-EF5AF8E2EB42}"/>
          </ac:picMkLst>
        </pc:picChg>
        <pc:cxnChg chg="add del">
          <ac:chgData name="Karla Garcia" userId="71939f64eb94e38a" providerId="LiveId" clId="{E6079C47-BE69-45ED-9B94-2900F47C5D5E}" dt="2021-05-06T03:18:43.253" v="364" actId="26606"/>
          <ac:cxnSpMkLst>
            <pc:docMk/>
            <pc:sldMk cId="122762764" sldId="259"/>
            <ac:cxnSpMk id="22" creationId="{03322CF9-C6C9-4676-8CAE-035C6CF0D4CD}"/>
          </ac:cxnSpMkLst>
        </pc:cxnChg>
        <pc:cxnChg chg="add del">
          <ac:chgData name="Karla Garcia" userId="71939f64eb94e38a" providerId="LiveId" clId="{E6079C47-BE69-45ED-9B94-2900F47C5D5E}" dt="2021-05-06T03:18:43.253" v="364" actId="26606"/>
          <ac:cxnSpMkLst>
            <pc:docMk/>
            <pc:sldMk cId="122762764" sldId="259"/>
            <ac:cxnSpMk id="24" creationId="{19688EB6-EF91-459F-B268-A885E3381846}"/>
          </ac:cxnSpMkLst>
        </pc:cxnChg>
        <pc:cxnChg chg="add del">
          <ac:chgData name="Karla Garcia" userId="71939f64eb94e38a" providerId="LiveId" clId="{E6079C47-BE69-45ED-9B94-2900F47C5D5E}" dt="2021-05-06T03:18:43.253" v="364" actId="26606"/>
          <ac:cxnSpMkLst>
            <pc:docMk/>
            <pc:sldMk cId="122762764" sldId="259"/>
            <ac:cxnSpMk id="26" creationId="{D4BAF811-E3A7-4C64-9355-4B443EBE02BD}"/>
          </ac:cxnSpMkLst>
        </pc:cxnChg>
        <pc:cxnChg chg="add del">
          <ac:chgData name="Karla Garcia" userId="71939f64eb94e38a" providerId="LiveId" clId="{E6079C47-BE69-45ED-9B94-2900F47C5D5E}" dt="2021-05-06T03:18:46.198" v="366" actId="26606"/>
          <ac:cxnSpMkLst>
            <pc:docMk/>
            <pc:sldMk cId="122762764" sldId="259"/>
            <ac:cxnSpMk id="34" creationId="{5FEABD00-0B76-4390-9F8B-FE344FF4C4B3}"/>
          </ac:cxnSpMkLst>
        </pc:cxnChg>
        <pc:cxnChg chg="add del">
          <ac:chgData name="Karla Garcia" userId="71939f64eb94e38a" providerId="LiveId" clId="{E6079C47-BE69-45ED-9B94-2900F47C5D5E}" dt="2021-05-06T03:18:46.198" v="366" actId="26606"/>
          <ac:cxnSpMkLst>
            <pc:docMk/>
            <pc:sldMk cId="122762764" sldId="259"/>
            <ac:cxnSpMk id="36" creationId="{8EE0C33F-0374-4DDA-BF25-220016734F42}"/>
          </ac:cxnSpMkLst>
        </pc:cxnChg>
        <pc:cxnChg chg="add del">
          <ac:chgData name="Karla Garcia" userId="71939f64eb94e38a" providerId="LiveId" clId="{E6079C47-BE69-45ED-9B94-2900F47C5D5E}" dt="2021-05-06T03:18:46.198" v="366" actId="26606"/>
          <ac:cxnSpMkLst>
            <pc:docMk/>
            <pc:sldMk cId="122762764" sldId="259"/>
            <ac:cxnSpMk id="38" creationId="{7D0F2DC7-BD6B-47C9-932A-A0EC7E43FB29}"/>
          </ac:cxnSpMkLst>
        </pc:cxnChg>
        <pc:cxnChg chg="add del">
          <ac:chgData name="Karla Garcia" userId="71939f64eb94e38a" providerId="LiveId" clId="{E6079C47-BE69-45ED-9B94-2900F47C5D5E}" dt="2021-05-06T03:18:53.726" v="368" actId="26606"/>
          <ac:cxnSpMkLst>
            <pc:docMk/>
            <pc:sldMk cId="122762764" sldId="259"/>
            <ac:cxnSpMk id="46" creationId="{03322CF9-C6C9-4676-8CAE-035C6CF0D4CD}"/>
          </ac:cxnSpMkLst>
        </pc:cxnChg>
        <pc:cxnChg chg="add del">
          <ac:chgData name="Karla Garcia" userId="71939f64eb94e38a" providerId="LiveId" clId="{E6079C47-BE69-45ED-9B94-2900F47C5D5E}" dt="2021-05-06T03:18:53.726" v="368" actId="26606"/>
          <ac:cxnSpMkLst>
            <pc:docMk/>
            <pc:sldMk cId="122762764" sldId="259"/>
            <ac:cxnSpMk id="47" creationId="{19688EB6-EF91-459F-B268-A885E3381846}"/>
          </ac:cxnSpMkLst>
        </pc:cxnChg>
        <pc:cxnChg chg="add del">
          <ac:chgData name="Karla Garcia" userId="71939f64eb94e38a" providerId="LiveId" clId="{E6079C47-BE69-45ED-9B94-2900F47C5D5E}" dt="2021-05-06T03:18:53.726" v="368" actId="26606"/>
          <ac:cxnSpMkLst>
            <pc:docMk/>
            <pc:sldMk cId="122762764" sldId="259"/>
            <ac:cxnSpMk id="48" creationId="{D4BAF811-E3A7-4C64-9355-4B443EBE02BD}"/>
          </ac:cxnSpMkLst>
        </pc:cxnChg>
        <pc:cxnChg chg="add del">
          <ac:chgData name="Karla Garcia" userId="71939f64eb94e38a" providerId="LiveId" clId="{E6079C47-BE69-45ED-9B94-2900F47C5D5E}" dt="2021-05-06T03:19:00.358" v="370" actId="26606"/>
          <ac:cxnSpMkLst>
            <pc:docMk/>
            <pc:sldMk cId="122762764" sldId="259"/>
            <ac:cxnSpMk id="54" creationId="{EBF228F6-8F2C-4BDC-8222-363CF0870225}"/>
          </ac:cxnSpMkLst>
        </pc:cxnChg>
        <pc:cxnChg chg="add del">
          <ac:chgData name="Karla Garcia" userId="71939f64eb94e38a" providerId="LiveId" clId="{E6079C47-BE69-45ED-9B94-2900F47C5D5E}" dt="2021-05-06T03:19:00.358" v="370" actId="26606"/>
          <ac:cxnSpMkLst>
            <pc:docMk/>
            <pc:sldMk cId="122762764" sldId="259"/>
            <ac:cxnSpMk id="55" creationId="{07AB8DCB-4224-4484-8CDA-FC3FE96D4D6F}"/>
          </ac:cxnSpMkLst>
        </pc:cxnChg>
        <pc:cxnChg chg="add del">
          <ac:chgData name="Karla Garcia" userId="71939f64eb94e38a" providerId="LiveId" clId="{E6079C47-BE69-45ED-9B94-2900F47C5D5E}" dt="2021-05-06T03:19:00.358" v="370" actId="26606"/>
          <ac:cxnSpMkLst>
            <pc:docMk/>
            <pc:sldMk cId="122762764" sldId="259"/>
            <ac:cxnSpMk id="56" creationId="{FB1A8FCA-5430-4F96-89CB-0CE318683663}"/>
          </ac:cxnSpMkLst>
        </pc:cxnChg>
        <pc:cxnChg chg="add del">
          <ac:chgData name="Karla Garcia" userId="71939f64eb94e38a" providerId="LiveId" clId="{E6079C47-BE69-45ED-9B94-2900F47C5D5E}" dt="2021-05-06T03:19:00.358" v="370" actId="26606"/>
          <ac:cxnSpMkLst>
            <pc:docMk/>
            <pc:sldMk cId="122762764" sldId="259"/>
            <ac:cxnSpMk id="57" creationId="{D93E781E-C7B4-4C38-AEDA-D0F50CA268B3}"/>
          </ac:cxnSpMkLst>
        </pc:cxnChg>
        <pc:cxnChg chg="add del">
          <ac:chgData name="Karla Garcia" userId="71939f64eb94e38a" providerId="LiveId" clId="{E6079C47-BE69-45ED-9B94-2900F47C5D5E}" dt="2021-05-06T03:19:00.358" v="370" actId="26606"/>
          <ac:cxnSpMkLst>
            <pc:docMk/>
            <pc:sldMk cId="122762764" sldId="259"/>
            <ac:cxnSpMk id="58" creationId="{B8C8DD1D-D8EB-452F-AE0F-AE4DFD3C2E63}"/>
          </ac:cxnSpMkLst>
        </pc:cxnChg>
        <pc:cxnChg chg="add del">
          <ac:chgData name="Karla Garcia" userId="71939f64eb94e38a" providerId="LiveId" clId="{E6079C47-BE69-45ED-9B94-2900F47C5D5E}" dt="2021-05-06T03:19:00.358" v="370" actId="26606"/>
          <ac:cxnSpMkLst>
            <pc:docMk/>
            <pc:sldMk cId="122762764" sldId="259"/>
            <ac:cxnSpMk id="59" creationId="{BB1DE896-91B4-49B7-AEB7-EE90DB6BBB41}"/>
          </ac:cxnSpMkLst>
        </pc:cxnChg>
        <pc:cxnChg chg="add">
          <ac:chgData name="Karla Garcia" userId="71939f64eb94e38a" providerId="LiveId" clId="{E6079C47-BE69-45ED-9B94-2900F47C5D5E}" dt="2021-05-06T03:19:00.374" v="371" actId="26606"/>
          <ac:cxnSpMkLst>
            <pc:docMk/>
            <pc:sldMk cId="122762764" sldId="259"/>
            <ac:cxnSpMk id="64" creationId="{03322CF9-C6C9-4676-8CAE-035C6CF0D4CD}"/>
          </ac:cxnSpMkLst>
        </pc:cxnChg>
        <pc:cxnChg chg="add">
          <ac:chgData name="Karla Garcia" userId="71939f64eb94e38a" providerId="LiveId" clId="{E6079C47-BE69-45ED-9B94-2900F47C5D5E}" dt="2021-05-06T03:19:00.374" v="371" actId="26606"/>
          <ac:cxnSpMkLst>
            <pc:docMk/>
            <pc:sldMk cId="122762764" sldId="259"/>
            <ac:cxnSpMk id="65" creationId="{19688EB6-EF91-459F-B268-A885E3381846}"/>
          </ac:cxnSpMkLst>
        </pc:cxnChg>
        <pc:cxnChg chg="add">
          <ac:chgData name="Karla Garcia" userId="71939f64eb94e38a" providerId="LiveId" clId="{E6079C47-BE69-45ED-9B94-2900F47C5D5E}" dt="2021-05-06T03:19:00.374" v="371" actId="26606"/>
          <ac:cxnSpMkLst>
            <pc:docMk/>
            <pc:sldMk cId="122762764" sldId="259"/>
            <ac:cxnSpMk id="66" creationId="{D4BAF811-E3A7-4C64-9355-4B443EBE02BD}"/>
          </ac:cxnSpMkLst>
        </pc:cxnChg>
      </pc:sldChg>
      <pc:sldChg chg="addSp delSp modSp new mod ord setBg delAnim modAnim">
        <pc:chgData name="Karla Garcia" userId="71939f64eb94e38a" providerId="LiveId" clId="{E6079C47-BE69-45ED-9B94-2900F47C5D5E}" dt="2021-05-06T03:30:14.190" v="1060" actId="20577"/>
        <pc:sldMkLst>
          <pc:docMk/>
          <pc:sldMk cId="2840585212" sldId="260"/>
        </pc:sldMkLst>
        <pc:spChg chg="mod">
          <ac:chgData name="Karla Garcia" userId="71939f64eb94e38a" providerId="LiveId" clId="{E6079C47-BE69-45ED-9B94-2900F47C5D5E}" dt="2021-05-06T03:28:14.668" v="989" actId="26606"/>
          <ac:spMkLst>
            <pc:docMk/>
            <pc:sldMk cId="2840585212" sldId="260"/>
            <ac:spMk id="2" creationId="{DCB3FE29-A684-4D7D-8678-808D22E26379}"/>
          </ac:spMkLst>
        </pc:spChg>
        <pc:spChg chg="mod">
          <ac:chgData name="Karla Garcia" userId="71939f64eb94e38a" providerId="LiveId" clId="{E6079C47-BE69-45ED-9B94-2900F47C5D5E}" dt="2021-05-06T03:30:14.190" v="1060" actId="20577"/>
          <ac:spMkLst>
            <pc:docMk/>
            <pc:sldMk cId="2840585212" sldId="260"/>
            <ac:spMk id="3" creationId="{385888E8-0EA3-42A9-858B-52C37741AC23}"/>
          </ac:spMkLst>
        </pc:spChg>
        <pc:spChg chg="add del">
          <ac:chgData name="Karla Garcia" userId="71939f64eb94e38a" providerId="LiveId" clId="{E6079C47-BE69-45ED-9B94-2900F47C5D5E}" dt="2021-05-06T03:21:47.823" v="502" actId="26606"/>
          <ac:spMkLst>
            <pc:docMk/>
            <pc:sldMk cId="2840585212" sldId="260"/>
            <ac:spMk id="9" creationId="{59198320-68B3-4F3B-94CE-BCE965BDF4D5}"/>
          </ac:spMkLst>
        </pc:spChg>
        <pc:spChg chg="add del">
          <ac:chgData name="Karla Garcia" userId="71939f64eb94e38a" providerId="LiveId" clId="{E6079C47-BE69-45ED-9B94-2900F47C5D5E}" dt="2021-05-06T03:21:47.823" v="502" actId="26606"/>
          <ac:spMkLst>
            <pc:docMk/>
            <pc:sldMk cId="2840585212" sldId="260"/>
            <ac:spMk id="11" creationId="{AA41B6D1-6C75-4E8D-8FC6-B48F77073F41}"/>
          </ac:spMkLst>
        </pc:spChg>
        <pc:spChg chg="add del">
          <ac:chgData name="Karla Garcia" userId="71939f64eb94e38a" providerId="LiveId" clId="{E6079C47-BE69-45ED-9B94-2900F47C5D5E}" dt="2021-05-06T03:21:47.823" v="502" actId="26606"/>
          <ac:spMkLst>
            <pc:docMk/>
            <pc:sldMk cId="2840585212" sldId="260"/>
            <ac:spMk id="13" creationId="{E5DF02E6-900A-41B0-AA24-9AC9302481A1}"/>
          </ac:spMkLst>
        </pc:spChg>
        <pc:spChg chg="add del">
          <ac:chgData name="Karla Garcia" userId="71939f64eb94e38a" providerId="LiveId" clId="{E6079C47-BE69-45ED-9B94-2900F47C5D5E}" dt="2021-05-06T03:21:47.823" v="502" actId="26606"/>
          <ac:spMkLst>
            <pc:docMk/>
            <pc:sldMk cId="2840585212" sldId="260"/>
            <ac:spMk id="15" creationId="{25980212-DAEA-44B1-9DA5-FA8A56483878}"/>
          </ac:spMkLst>
        </pc:spChg>
        <pc:spChg chg="add del">
          <ac:chgData name="Karla Garcia" userId="71939f64eb94e38a" providerId="LiveId" clId="{E6079C47-BE69-45ED-9B94-2900F47C5D5E}" dt="2021-05-06T03:21:47.823" v="502" actId="26606"/>
          <ac:spMkLst>
            <pc:docMk/>
            <pc:sldMk cId="2840585212" sldId="260"/>
            <ac:spMk id="17" creationId="{0535E6D2-CCAB-4874-AF54-28EC45A2F5AF}"/>
          </ac:spMkLst>
        </pc:spChg>
        <pc:spChg chg="add del">
          <ac:chgData name="Karla Garcia" userId="71939f64eb94e38a" providerId="LiveId" clId="{E6079C47-BE69-45ED-9B94-2900F47C5D5E}" dt="2021-05-06T03:28:14.668" v="989" actId="26606"/>
          <ac:spMkLst>
            <pc:docMk/>
            <pc:sldMk cId="2840585212" sldId="260"/>
            <ac:spMk id="28" creationId="{C9152BCD-3FB4-40B1-A687-19EDA5F9DB9A}"/>
          </ac:spMkLst>
        </pc:spChg>
        <pc:spChg chg="add del">
          <ac:chgData name="Karla Garcia" userId="71939f64eb94e38a" providerId="LiveId" clId="{E6079C47-BE69-45ED-9B94-2900F47C5D5E}" dt="2021-05-06T03:28:14.668" v="989" actId="26606"/>
          <ac:spMkLst>
            <pc:docMk/>
            <pc:sldMk cId="2840585212" sldId="260"/>
            <ac:spMk id="30" creationId="{5EE7A5EC-E7AF-4023-85C1-08313593FD35}"/>
          </ac:spMkLst>
        </pc:spChg>
        <pc:spChg chg="add del">
          <ac:chgData name="Karla Garcia" userId="71939f64eb94e38a" providerId="LiveId" clId="{E6079C47-BE69-45ED-9B94-2900F47C5D5E}" dt="2021-05-06T03:28:14.668" v="989" actId="26606"/>
          <ac:spMkLst>
            <pc:docMk/>
            <pc:sldMk cId="2840585212" sldId="260"/>
            <ac:spMk id="32" creationId="{576E8351-5E43-4887-82E2-079CC869A137}"/>
          </ac:spMkLst>
        </pc:spChg>
        <pc:spChg chg="add del">
          <ac:chgData name="Karla Garcia" userId="71939f64eb94e38a" providerId="LiveId" clId="{E6079C47-BE69-45ED-9B94-2900F47C5D5E}" dt="2021-05-06T03:28:14.668" v="989" actId="26606"/>
          <ac:spMkLst>
            <pc:docMk/>
            <pc:sldMk cId="2840585212" sldId="260"/>
            <ac:spMk id="34" creationId="{9542D991-2120-4D06-91BF-B252044E218A}"/>
          </ac:spMkLst>
        </pc:spChg>
        <pc:spChg chg="add del">
          <ac:chgData name="Karla Garcia" userId="71939f64eb94e38a" providerId="LiveId" clId="{E6079C47-BE69-45ED-9B94-2900F47C5D5E}" dt="2021-05-06T03:28:14.668" v="989" actId="26606"/>
          <ac:spMkLst>
            <pc:docMk/>
            <pc:sldMk cId="2840585212" sldId="260"/>
            <ac:spMk id="36" creationId="{46242EDC-E656-481E-8EB7-3313F7240343}"/>
          </ac:spMkLst>
        </pc:spChg>
        <pc:spChg chg="add del">
          <ac:chgData name="Karla Garcia" userId="71939f64eb94e38a" providerId="LiveId" clId="{E6079C47-BE69-45ED-9B94-2900F47C5D5E}" dt="2021-05-06T03:28:13.483" v="986" actId="26606"/>
          <ac:spMkLst>
            <pc:docMk/>
            <pc:sldMk cId="2840585212" sldId="260"/>
            <ac:spMk id="47" creationId="{15CE57D1-B188-493D-A0EC-ACB6B06CB901}"/>
          </ac:spMkLst>
        </pc:spChg>
        <pc:spChg chg="add del">
          <ac:chgData name="Karla Garcia" userId="71939f64eb94e38a" providerId="LiveId" clId="{E6079C47-BE69-45ED-9B94-2900F47C5D5E}" dt="2021-05-06T03:28:13.483" v="986" actId="26606"/>
          <ac:spMkLst>
            <pc:docMk/>
            <pc:sldMk cId="2840585212" sldId="260"/>
            <ac:spMk id="49" creationId="{C5DD3F10-6BD2-49AB-BCE5-1FE8CEDA8980}"/>
          </ac:spMkLst>
        </pc:spChg>
        <pc:spChg chg="add del">
          <ac:chgData name="Karla Garcia" userId="71939f64eb94e38a" providerId="LiveId" clId="{E6079C47-BE69-45ED-9B94-2900F47C5D5E}" dt="2021-05-06T03:28:13.483" v="986" actId="26606"/>
          <ac:spMkLst>
            <pc:docMk/>
            <pc:sldMk cId="2840585212" sldId="260"/>
            <ac:spMk id="51" creationId="{AF8BC7BC-7A10-4E08-A731-BEC0EEEF6FCD}"/>
          </ac:spMkLst>
        </pc:spChg>
        <pc:spChg chg="add del">
          <ac:chgData name="Karla Garcia" userId="71939f64eb94e38a" providerId="LiveId" clId="{E6079C47-BE69-45ED-9B94-2900F47C5D5E}" dt="2021-05-06T03:28:13.483" v="986" actId="26606"/>
          <ac:spMkLst>
            <pc:docMk/>
            <pc:sldMk cId="2840585212" sldId="260"/>
            <ac:spMk id="53" creationId="{27207D0A-8AED-4BC1-BDED-1A5096B1CB1D}"/>
          </ac:spMkLst>
        </pc:spChg>
        <pc:spChg chg="add del">
          <ac:chgData name="Karla Garcia" userId="71939f64eb94e38a" providerId="LiveId" clId="{E6079C47-BE69-45ED-9B94-2900F47C5D5E}" dt="2021-05-06T03:28:13.483" v="986" actId="26606"/>
          <ac:spMkLst>
            <pc:docMk/>
            <pc:sldMk cId="2840585212" sldId="260"/>
            <ac:spMk id="55" creationId="{17F6822B-1FB6-4A99-96B5-B723F29F02FC}"/>
          </ac:spMkLst>
        </pc:spChg>
        <pc:spChg chg="add del">
          <ac:chgData name="Karla Garcia" userId="71939f64eb94e38a" providerId="LiveId" clId="{E6079C47-BE69-45ED-9B94-2900F47C5D5E}" dt="2021-05-06T03:28:14.644" v="988" actId="26606"/>
          <ac:spMkLst>
            <pc:docMk/>
            <pc:sldMk cId="2840585212" sldId="260"/>
            <ac:spMk id="63" creationId="{E12BDCE4-06B1-43E4-9B72-70B045BC8FC4}"/>
          </ac:spMkLst>
        </pc:spChg>
        <pc:spChg chg="add del">
          <ac:chgData name="Karla Garcia" userId="71939f64eb94e38a" providerId="LiveId" clId="{E6079C47-BE69-45ED-9B94-2900F47C5D5E}" dt="2021-05-06T03:28:14.644" v="988" actId="26606"/>
          <ac:spMkLst>
            <pc:docMk/>
            <pc:sldMk cId="2840585212" sldId="260"/>
            <ac:spMk id="64" creationId="{7E51BA89-D41D-4B1D-B3F0-6CBEC1767B99}"/>
          </ac:spMkLst>
        </pc:spChg>
        <pc:spChg chg="add del">
          <ac:chgData name="Karla Garcia" userId="71939f64eb94e38a" providerId="LiveId" clId="{E6079C47-BE69-45ED-9B94-2900F47C5D5E}" dt="2021-05-06T03:28:14.644" v="988" actId="26606"/>
          <ac:spMkLst>
            <pc:docMk/>
            <pc:sldMk cId="2840585212" sldId="260"/>
            <ac:spMk id="65" creationId="{C26B744A-1B73-4772-AD6B-71995691599E}"/>
          </ac:spMkLst>
        </pc:spChg>
        <pc:spChg chg="add del">
          <ac:chgData name="Karla Garcia" userId="71939f64eb94e38a" providerId="LiveId" clId="{E6079C47-BE69-45ED-9B94-2900F47C5D5E}" dt="2021-05-06T03:28:14.644" v="988" actId="26606"/>
          <ac:spMkLst>
            <pc:docMk/>
            <pc:sldMk cId="2840585212" sldId="260"/>
            <ac:spMk id="66" creationId="{E862A855-4970-44F3-A22E-001A48200716}"/>
          </ac:spMkLst>
        </pc:spChg>
        <pc:spChg chg="add del">
          <ac:chgData name="Karla Garcia" userId="71939f64eb94e38a" providerId="LiveId" clId="{E6079C47-BE69-45ED-9B94-2900F47C5D5E}" dt="2021-05-06T03:28:14.644" v="988" actId="26606"/>
          <ac:spMkLst>
            <pc:docMk/>
            <pc:sldMk cId="2840585212" sldId="260"/>
            <ac:spMk id="67" creationId="{D3912AED-C59B-4F6B-9ED6-CAC80BE67F31}"/>
          </ac:spMkLst>
        </pc:spChg>
        <pc:spChg chg="add">
          <ac:chgData name="Karla Garcia" userId="71939f64eb94e38a" providerId="LiveId" clId="{E6079C47-BE69-45ED-9B94-2900F47C5D5E}" dt="2021-05-06T03:28:14.668" v="989" actId="26606"/>
          <ac:spMkLst>
            <pc:docMk/>
            <pc:sldMk cId="2840585212" sldId="260"/>
            <ac:spMk id="72" creationId="{15CE57D1-B188-493D-A0EC-ACB6B06CB901}"/>
          </ac:spMkLst>
        </pc:spChg>
        <pc:spChg chg="add">
          <ac:chgData name="Karla Garcia" userId="71939f64eb94e38a" providerId="LiveId" clId="{E6079C47-BE69-45ED-9B94-2900F47C5D5E}" dt="2021-05-06T03:28:14.668" v="989" actId="26606"/>
          <ac:spMkLst>
            <pc:docMk/>
            <pc:sldMk cId="2840585212" sldId="260"/>
            <ac:spMk id="73" creationId="{C5DD3F10-6BD2-49AB-BCE5-1FE8CEDA8980}"/>
          </ac:spMkLst>
        </pc:spChg>
        <pc:spChg chg="add">
          <ac:chgData name="Karla Garcia" userId="71939f64eb94e38a" providerId="LiveId" clId="{E6079C47-BE69-45ED-9B94-2900F47C5D5E}" dt="2021-05-06T03:28:14.668" v="989" actId="26606"/>
          <ac:spMkLst>
            <pc:docMk/>
            <pc:sldMk cId="2840585212" sldId="260"/>
            <ac:spMk id="74" creationId="{AF8BC7BC-7A10-4E08-A731-BEC0EEEF6FCD}"/>
          </ac:spMkLst>
        </pc:spChg>
        <pc:spChg chg="add">
          <ac:chgData name="Karla Garcia" userId="71939f64eb94e38a" providerId="LiveId" clId="{E6079C47-BE69-45ED-9B94-2900F47C5D5E}" dt="2021-05-06T03:28:14.668" v="989" actId="26606"/>
          <ac:spMkLst>
            <pc:docMk/>
            <pc:sldMk cId="2840585212" sldId="260"/>
            <ac:spMk id="75" creationId="{27207D0A-8AED-4BC1-BDED-1A5096B1CB1D}"/>
          </ac:spMkLst>
        </pc:spChg>
        <pc:spChg chg="add">
          <ac:chgData name="Karla Garcia" userId="71939f64eb94e38a" providerId="LiveId" clId="{E6079C47-BE69-45ED-9B94-2900F47C5D5E}" dt="2021-05-06T03:28:14.668" v="989" actId="26606"/>
          <ac:spMkLst>
            <pc:docMk/>
            <pc:sldMk cId="2840585212" sldId="260"/>
            <ac:spMk id="76" creationId="{17F6822B-1FB6-4A99-96B5-B723F29F02FC}"/>
          </ac:spMkLst>
        </pc:spChg>
        <pc:picChg chg="add del mod ord">
          <ac:chgData name="Karla Garcia" userId="71939f64eb94e38a" providerId="LiveId" clId="{E6079C47-BE69-45ED-9B94-2900F47C5D5E}" dt="2021-05-06T03:28:01.756" v="984" actId="478"/>
          <ac:picMkLst>
            <pc:docMk/>
            <pc:sldMk cId="2840585212" sldId="260"/>
            <ac:picMk id="4" creationId="{0F23CBB5-8EAB-4720-A6D3-A5249FABCEB3}"/>
          </ac:picMkLst>
        </pc:picChg>
        <pc:picChg chg="add mod">
          <ac:chgData name="Karla Garcia" userId="71939f64eb94e38a" providerId="LiveId" clId="{E6079C47-BE69-45ED-9B94-2900F47C5D5E}" dt="2021-05-06T03:28:14.668" v="989" actId="26606"/>
          <ac:picMkLst>
            <pc:docMk/>
            <pc:sldMk cId="2840585212" sldId="260"/>
            <ac:picMk id="5" creationId="{87A6A667-F67F-422A-8512-B212008F655D}"/>
          </ac:picMkLst>
        </pc:picChg>
        <pc:cxnChg chg="add del">
          <ac:chgData name="Karla Garcia" userId="71939f64eb94e38a" providerId="LiveId" clId="{E6079C47-BE69-45ED-9B94-2900F47C5D5E}" dt="2021-05-06T03:21:47.823" v="502" actId="26606"/>
          <ac:cxnSpMkLst>
            <pc:docMk/>
            <pc:sldMk cId="2840585212" sldId="260"/>
            <ac:cxnSpMk id="19" creationId="{C8B6B140-9B9E-47B9-9A6E-78465F7CDEF5}"/>
          </ac:cxnSpMkLst>
        </pc:cxnChg>
        <pc:cxnChg chg="add del">
          <ac:chgData name="Karla Garcia" userId="71939f64eb94e38a" providerId="LiveId" clId="{E6079C47-BE69-45ED-9B94-2900F47C5D5E}" dt="2021-05-06T03:21:47.823" v="502" actId="26606"/>
          <ac:cxnSpMkLst>
            <pc:docMk/>
            <pc:sldMk cId="2840585212" sldId="260"/>
            <ac:cxnSpMk id="21" creationId="{E4F85B2B-B47F-4531-A48B-A065D35849C6}"/>
          </ac:cxnSpMkLst>
        </pc:cxnChg>
        <pc:cxnChg chg="add del">
          <ac:chgData name="Karla Garcia" userId="71939f64eb94e38a" providerId="LiveId" clId="{E6079C47-BE69-45ED-9B94-2900F47C5D5E}" dt="2021-05-06T03:21:47.823" v="502" actId="26606"/>
          <ac:cxnSpMkLst>
            <pc:docMk/>
            <pc:sldMk cId="2840585212" sldId="260"/>
            <ac:cxnSpMk id="23" creationId="{80DB6761-3951-403F-8AC6-D7F85E3AAF60}"/>
          </ac:cxnSpMkLst>
        </pc:cxnChg>
        <pc:cxnChg chg="add del">
          <ac:chgData name="Karla Garcia" userId="71939f64eb94e38a" providerId="LiveId" clId="{E6079C47-BE69-45ED-9B94-2900F47C5D5E}" dt="2021-05-06T03:28:14.668" v="989" actId="26606"/>
          <ac:cxnSpMkLst>
            <pc:docMk/>
            <pc:sldMk cId="2840585212" sldId="260"/>
            <ac:cxnSpMk id="38" creationId="{49824457-5F94-4FDA-9C7D-F2268561BC5F}"/>
          </ac:cxnSpMkLst>
        </pc:cxnChg>
        <pc:cxnChg chg="add del">
          <ac:chgData name="Karla Garcia" userId="71939f64eb94e38a" providerId="LiveId" clId="{E6079C47-BE69-45ED-9B94-2900F47C5D5E}" dt="2021-05-06T03:28:14.668" v="989" actId="26606"/>
          <ac:cxnSpMkLst>
            <pc:docMk/>
            <pc:sldMk cId="2840585212" sldId="260"/>
            <ac:cxnSpMk id="40" creationId="{431DC751-B779-4362-9D33-5AC5212AD21A}"/>
          </ac:cxnSpMkLst>
        </pc:cxnChg>
        <pc:cxnChg chg="add del">
          <ac:chgData name="Karla Garcia" userId="71939f64eb94e38a" providerId="LiveId" clId="{E6079C47-BE69-45ED-9B94-2900F47C5D5E}" dt="2021-05-06T03:28:14.668" v="989" actId="26606"/>
          <ac:cxnSpMkLst>
            <pc:docMk/>
            <pc:sldMk cId="2840585212" sldId="260"/>
            <ac:cxnSpMk id="42" creationId="{9698E9AA-37A4-4C26-AF59-9BCB268A793F}"/>
          </ac:cxnSpMkLst>
        </pc:cxnChg>
        <pc:cxnChg chg="add del">
          <ac:chgData name="Karla Garcia" userId="71939f64eb94e38a" providerId="LiveId" clId="{E6079C47-BE69-45ED-9B94-2900F47C5D5E}" dt="2021-05-06T03:28:13.483" v="986" actId="26606"/>
          <ac:cxnSpMkLst>
            <pc:docMk/>
            <pc:sldMk cId="2840585212" sldId="260"/>
            <ac:cxnSpMk id="57" creationId="{DCAEE72B-1345-4537-81E5-57A165933BD1}"/>
          </ac:cxnSpMkLst>
        </pc:cxnChg>
        <pc:cxnChg chg="add del">
          <ac:chgData name="Karla Garcia" userId="71939f64eb94e38a" providerId="LiveId" clId="{E6079C47-BE69-45ED-9B94-2900F47C5D5E}" dt="2021-05-06T03:28:13.483" v="986" actId="26606"/>
          <ac:cxnSpMkLst>
            <pc:docMk/>
            <pc:sldMk cId="2840585212" sldId="260"/>
            <ac:cxnSpMk id="59" creationId="{EDD37244-DD92-4DA5-A02C-38AF9393B4B5}"/>
          </ac:cxnSpMkLst>
        </pc:cxnChg>
        <pc:cxnChg chg="add del">
          <ac:chgData name="Karla Garcia" userId="71939f64eb94e38a" providerId="LiveId" clId="{E6079C47-BE69-45ED-9B94-2900F47C5D5E}" dt="2021-05-06T03:28:13.483" v="986" actId="26606"/>
          <ac:cxnSpMkLst>
            <pc:docMk/>
            <pc:sldMk cId="2840585212" sldId="260"/>
            <ac:cxnSpMk id="61" creationId="{A1F52048-7CB4-444D-ADDB-A3679D30C8E1}"/>
          </ac:cxnSpMkLst>
        </pc:cxnChg>
        <pc:cxnChg chg="add del">
          <ac:chgData name="Karla Garcia" userId="71939f64eb94e38a" providerId="LiveId" clId="{E6079C47-BE69-45ED-9B94-2900F47C5D5E}" dt="2021-05-06T03:28:14.644" v="988" actId="26606"/>
          <ac:cxnSpMkLst>
            <pc:docMk/>
            <pc:sldMk cId="2840585212" sldId="260"/>
            <ac:cxnSpMk id="68" creationId="{1E994651-3ED5-4618-8E35-0A39AFE3B7EF}"/>
          </ac:cxnSpMkLst>
        </pc:cxnChg>
        <pc:cxnChg chg="add del">
          <ac:chgData name="Karla Garcia" userId="71939f64eb94e38a" providerId="LiveId" clId="{E6079C47-BE69-45ED-9B94-2900F47C5D5E}" dt="2021-05-06T03:28:14.644" v="988" actId="26606"/>
          <ac:cxnSpMkLst>
            <pc:docMk/>
            <pc:sldMk cId="2840585212" sldId="260"/>
            <ac:cxnSpMk id="69" creationId="{1A887D96-D38A-4C8D-95F6-9BF74036BE6A}"/>
          </ac:cxnSpMkLst>
        </pc:cxnChg>
        <pc:cxnChg chg="add del">
          <ac:chgData name="Karla Garcia" userId="71939f64eb94e38a" providerId="LiveId" clId="{E6079C47-BE69-45ED-9B94-2900F47C5D5E}" dt="2021-05-06T03:28:14.644" v="988" actId="26606"/>
          <ac:cxnSpMkLst>
            <pc:docMk/>
            <pc:sldMk cId="2840585212" sldId="260"/>
            <ac:cxnSpMk id="70" creationId="{04B2257D-2DD5-4D83-AB7A-AD3F05A0A0FA}"/>
          </ac:cxnSpMkLst>
        </pc:cxnChg>
        <pc:cxnChg chg="add">
          <ac:chgData name="Karla Garcia" userId="71939f64eb94e38a" providerId="LiveId" clId="{E6079C47-BE69-45ED-9B94-2900F47C5D5E}" dt="2021-05-06T03:28:14.668" v="989" actId="26606"/>
          <ac:cxnSpMkLst>
            <pc:docMk/>
            <pc:sldMk cId="2840585212" sldId="260"/>
            <ac:cxnSpMk id="77" creationId="{DCAEE72B-1345-4537-81E5-57A165933BD1}"/>
          </ac:cxnSpMkLst>
        </pc:cxnChg>
        <pc:cxnChg chg="add">
          <ac:chgData name="Karla Garcia" userId="71939f64eb94e38a" providerId="LiveId" clId="{E6079C47-BE69-45ED-9B94-2900F47C5D5E}" dt="2021-05-06T03:28:14.668" v="989" actId="26606"/>
          <ac:cxnSpMkLst>
            <pc:docMk/>
            <pc:sldMk cId="2840585212" sldId="260"/>
            <ac:cxnSpMk id="78" creationId="{EDD37244-DD92-4DA5-A02C-38AF9393B4B5}"/>
          </ac:cxnSpMkLst>
        </pc:cxnChg>
        <pc:cxnChg chg="add">
          <ac:chgData name="Karla Garcia" userId="71939f64eb94e38a" providerId="LiveId" clId="{E6079C47-BE69-45ED-9B94-2900F47C5D5E}" dt="2021-05-06T03:28:14.668" v="989" actId="26606"/>
          <ac:cxnSpMkLst>
            <pc:docMk/>
            <pc:sldMk cId="2840585212" sldId="260"/>
            <ac:cxnSpMk id="79" creationId="{A1F52048-7CB4-444D-ADDB-A3679D30C8E1}"/>
          </ac:cxnSpMkLst>
        </pc:cxnChg>
      </pc:sldChg>
      <pc:sldChg chg="addSp delSp modSp new del mod setBg modAnim">
        <pc:chgData name="Karla Garcia" userId="71939f64eb94e38a" providerId="LiveId" clId="{E6079C47-BE69-45ED-9B94-2900F47C5D5E}" dt="2021-05-06T03:31:50.041" v="1115" actId="47"/>
        <pc:sldMkLst>
          <pc:docMk/>
          <pc:sldMk cId="3141723633" sldId="261"/>
        </pc:sldMkLst>
        <pc:spChg chg="mod">
          <ac:chgData name="Karla Garcia" userId="71939f64eb94e38a" providerId="LiveId" clId="{E6079C47-BE69-45ED-9B94-2900F47C5D5E}" dt="2021-05-06T03:31:27.289" v="1112" actId="122"/>
          <ac:spMkLst>
            <pc:docMk/>
            <pc:sldMk cId="3141723633" sldId="261"/>
            <ac:spMk id="2" creationId="{2E4E0CB3-63B0-46D5-90FB-2402F4FDAA0A}"/>
          </ac:spMkLst>
        </pc:spChg>
        <pc:spChg chg="del">
          <ac:chgData name="Karla Garcia" userId="71939f64eb94e38a" providerId="LiveId" clId="{E6079C47-BE69-45ED-9B94-2900F47C5D5E}" dt="2021-05-06T03:30:38.170" v="1062"/>
          <ac:spMkLst>
            <pc:docMk/>
            <pc:sldMk cId="3141723633" sldId="261"/>
            <ac:spMk id="3" creationId="{05964859-109D-47F1-833B-4AE49A098661}"/>
          </ac:spMkLst>
        </pc:spChg>
        <pc:spChg chg="add mod">
          <ac:chgData name="Karla Garcia" userId="71939f64eb94e38a" providerId="LiveId" clId="{E6079C47-BE69-45ED-9B94-2900F47C5D5E}" dt="2021-05-06T03:31:40.081" v="1113" actId="5793"/>
          <ac:spMkLst>
            <pc:docMk/>
            <pc:sldMk cId="3141723633" sldId="261"/>
            <ac:spMk id="8" creationId="{F2078B32-1ADB-46C7-BD19-C8BACB3C7BC6}"/>
          </ac:spMkLst>
        </pc:spChg>
        <pc:spChg chg="add">
          <ac:chgData name="Karla Garcia" userId="71939f64eb94e38a" providerId="LiveId" clId="{E6079C47-BE69-45ED-9B94-2900F47C5D5E}" dt="2021-05-06T03:30:44.980" v="1063" actId="26606"/>
          <ac:spMkLst>
            <pc:docMk/>
            <pc:sldMk cId="3141723633" sldId="261"/>
            <ac:spMk id="11" creationId="{E003F430-6DA1-4C31-B567-401C192D63F1}"/>
          </ac:spMkLst>
        </pc:spChg>
        <pc:spChg chg="add">
          <ac:chgData name="Karla Garcia" userId="71939f64eb94e38a" providerId="LiveId" clId="{E6079C47-BE69-45ED-9B94-2900F47C5D5E}" dt="2021-05-06T03:30:44.980" v="1063" actId="26606"/>
          <ac:spMkLst>
            <pc:docMk/>
            <pc:sldMk cId="3141723633" sldId="261"/>
            <ac:spMk id="13" creationId="{8E713B2D-1C66-4B85-BD1F-351F501E7438}"/>
          </ac:spMkLst>
        </pc:spChg>
        <pc:spChg chg="add">
          <ac:chgData name="Karla Garcia" userId="71939f64eb94e38a" providerId="LiveId" clId="{E6079C47-BE69-45ED-9B94-2900F47C5D5E}" dt="2021-05-06T03:30:44.980" v="1063" actId="26606"/>
          <ac:spMkLst>
            <pc:docMk/>
            <pc:sldMk cId="3141723633" sldId="261"/>
            <ac:spMk id="15" creationId="{866E709A-705C-40C3-8417-20BC9333156E}"/>
          </ac:spMkLst>
        </pc:spChg>
        <pc:spChg chg="add">
          <ac:chgData name="Karla Garcia" userId="71939f64eb94e38a" providerId="LiveId" clId="{E6079C47-BE69-45ED-9B94-2900F47C5D5E}" dt="2021-05-06T03:30:44.980" v="1063" actId="26606"/>
          <ac:spMkLst>
            <pc:docMk/>
            <pc:sldMk cId="3141723633" sldId="261"/>
            <ac:spMk id="17" creationId="{1F868D0B-2066-4D6B-A89C-735A2B971512}"/>
          </ac:spMkLst>
        </pc:spChg>
        <pc:spChg chg="add">
          <ac:chgData name="Karla Garcia" userId="71939f64eb94e38a" providerId="LiveId" clId="{E6079C47-BE69-45ED-9B94-2900F47C5D5E}" dt="2021-05-06T03:30:44.980" v="1063" actId="26606"/>
          <ac:spMkLst>
            <pc:docMk/>
            <pc:sldMk cId="3141723633" sldId="261"/>
            <ac:spMk id="19" creationId="{AAC8C792-3485-421F-9D24-DEB6708D772D}"/>
          </ac:spMkLst>
        </pc:spChg>
        <pc:picChg chg="add mod">
          <ac:chgData name="Karla Garcia" userId="71939f64eb94e38a" providerId="LiveId" clId="{E6079C47-BE69-45ED-9B94-2900F47C5D5E}" dt="2021-05-06T03:30:48.073" v="1064" actId="27614"/>
          <ac:picMkLst>
            <pc:docMk/>
            <pc:sldMk cId="3141723633" sldId="261"/>
            <ac:picMk id="4" creationId="{198AF026-E61B-499A-BF6E-CD0E631FDC3C}"/>
          </ac:picMkLst>
        </pc:picChg>
      </pc:sldChg>
      <pc:sldChg chg="addSp delSp modSp add mod delAnim modAnim">
        <pc:chgData name="Karla Garcia" userId="71939f64eb94e38a" providerId="LiveId" clId="{E6079C47-BE69-45ED-9B94-2900F47C5D5E}" dt="2021-05-06T03:35:15.475" v="1680" actId="20577"/>
        <pc:sldMkLst>
          <pc:docMk/>
          <pc:sldMk cId="195387620" sldId="262"/>
        </pc:sldMkLst>
        <pc:spChg chg="mod">
          <ac:chgData name="Karla Garcia" userId="71939f64eb94e38a" providerId="LiveId" clId="{E6079C47-BE69-45ED-9B94-2900F47C5D5E}" dt="2021-05-06T03:32:19.497" v="1160" actId="20577"/>
          <ac:spMkLst>
            <pc:docMk/>
            <pc:sldMk cId="195387620" sldId="262"/>
            <ac:spMk id="2" creationId="{DCB3FE29-A684-4D7D-8678-808D22E26379}"/>
          </ac:spMkLst>
        </pc:spChg>
        <pc:spChg chg="mod">
          <ac:chgData name="Karla Garcia" userId="71939f64eb94e38a" providerId="LiveId" clId="{E6079C47-BE69-45ED-9B94-2900F47C5D5E}" dt="2021-05-06T03:35:15.475" v="1680" actId="20577"/>
          <ac:spMkLst>
            <pc:docMk/>
            <pc:sldMk cId="195387620" sldId="262"/>
            <ac:spMk id="3" creationId="{385888E8-0EA3-42A9-858B-52C37741AC23}"/>
          </ac:spMkLst>
        </pc:spChg>
        <pc:spChg chg="del">
          <ac:chgData name="Karla Garcia" userId="71939f64eb94e38a" providerId="LiveId" clId="{E6079C47-BE69-45ED-9B94-2900F47C5D5E}" dt="2021-05-06T03:32:05.634" v="1118" actId="26606"/>
          <ac:spMkLst>
            <pc:docMk/>
            <pc:sldMk cId="195387620" sldId="262"/>
            <ac:spMk id="72" creationId="{15CE57D1-B188-493D-A0EC-ACB6B06CB901}"/>
          </ac:spMkLst>
        </pc:spChg>
        <pc:spChg chg="del">
          <ac:chgData name="Karla Garcia" userId="71939f64eb94e38a" providerId="LiveId" clId="{E6079C47-BE69-45ED-9B94-2900F47C5D5E}" dt="2021-05-06T03:32:05.634" v="1118" actId="26606"/>
          <ac:spMkLst>
            <pc:docMk/>
            <pc:sldMk cId="195387620" sldId="262"/>
            <ac:spMk id="73" creationId="{C5DD3F10-6BD2-49AB-BCE5-1FE8CEDA8980}"/>
          </ac:spMkLst>
        </pc:spChg>
        <pc:spChg chg="del">
          <ac:chgData name="Karla Garcia" userId="71939f64eb94e38a" providerId="LiveId" clId="{E6079C47-BE69-45ED-9B94-2900F47C5D5E}" dt="2021-05-06T03:32:05.634" v="1118" actId="26606"/>
          <ac:spMkLst>
            <pc:docMk/>
            <pc:sldMk cId="195387620" sldId="262"/>
            <ac:spMk id="74" creationId="{AF8BC7BC-7A10-4E08-A731-BEC0EEEF6FCD}"/>
          </ac:spMkLst>
        </pc:spChg>
        <pc:spChg chg="del">
          <ac:chgData name="Karla Garcia" userId="71939f64eb94e38a" providerId="LiveId" clId="{E6079C47-BE69-45ED-9B94-2900F47C5D5E}" dt="2021-05-06T03:32:05.634" v="1118" actId="26606"/>
          <ac:spMkLst>
            <pc:docMk/>
            <pc:sldMk cId="195387620" sldId="262"/>
            <ac:spMk id="75" creationId="{27207D0A-8AED-4BC1-BDED-1A5096B1CB1D}"/>
          </ac:spMkLst>
        </pc:spChg>
        <pc:spChg chg="del">
          <ac:chgData name="Karla Garcia" userId="71939f64eb94e38a" providerId="LiveId" clId="{E6079C47-BE69-45ED-9B94-2900F47C5D5E}" dt="2021-05-06T03:32:05.634" v="1118" actId="26606"/>
          <ac:spMkLst>
            <pc:docMk/>
            <pc:sldMk cId="195387620" sldId="262"/>
            <ac:spMk id="76" creationId="{17F6822B-1FB6-4A99-96B5-B723F29F02FC}"/>
          </ac:spMkLst>
        </pc:spChg>
        <pc:spChg chg="add">
          <ac:chgData name="Karla Garcia" userId="71939f64eb94e38a" providerId="LiveId" clId="{E6079C47-BE69-45ED-9B94-2900F47C5D5E}" dt="2021-05-06T03:32:05.634" v="1118" actId="26606"/>
          <ac:spMkLst>
            <pc:docMk/>
            <pc:sldMk cId="195387620" sldId="262"/>
            <ac:spMk id="84" creationId="{15CE57D1-B188-493D-A0EC-ACB6B06CB901}"/>
          </ac:spMkLst>
        </pc:spChg>
        <pc:spChg chg="add">
          <ac:chgData name="Karla Garcia" userId="71939f64eb94e38a" providerId="LiveId" clId="{E6079C47-BE69-45ED-9B94-2900F47C5D5E}" dt="2021-05-06T03:32:05.634" v="1118" actId="26606"/>
          <ac:spMkLst>
            <pc:docMk/>
            <pc:sldMk cId="195387620" sldId="262"/>
            <ac:spMk id="86" creationId="{C5DD3F10-6BD2-49AB-BCE5-1FE8CEDA8980}"/>
          </ac:spMkLst>
        </pc:spChg>
        <pc:spChg chg="add">
          <ac:chgData name="Karla Garcia" userId="71939f64eb94e38a" providerId="LiveId" clId="{E6079C47-BE69-45ED-9B94-2900F47C5D5E}" dt="2021-05-06T03:32:05.634" v="1118" actId="26606"/>
          <ac:spMkLst>
            <pc:docMk/>
            <pc:sldMk cId="195387620" sldId="262"/>
            <ac:spMk id="88" creationId="{AF8BC7BC-7A10-4E08-A731-BEC0EEEF6FCD}"/>
          </ac:spMkLst>
        </pc:spChg>
        <pc:spChg chg="add">
          <ac:chgData name="Karla Garcia" userId="71939f64eb94e38a" providerId="LiveId" clId="{E6079C47-BE69-45ED-9B94-2900F47C5D5E}" dt="2021-05-06T03:32:05.634" v="1118" actId="26606"/>
          <ac:spMkLst>
            <pc:docMk/>
            <pc:sldMk cId="195387620" sldId="262"/>
            <ac:spMk id="90" creationId="{27207D0A-8AED-4BC1-BDED-1A5096B1CB1D}"/>
          </ac:spMkLst>
        </pc:spChg>
        <pc:spChg chg="add">
          <ac:chgData name="Karla Garcia" userId="71939f64eb94e38a" providerId="LiveId" clId="{E6079C47-BE69-45ED-9B94-2900F47C5D5E}" dt="2021-05-06T03:32:05.634" v="1118" actId="26606"/>
          <ac:spMkLst>
            <pc:docMk/>
            <pc:sldMk cId="195387620" sldId="262"/>
            <ac:spMk id="92" creationId="{17F6822B-1FB6-4A99-96B5-B723F29F02FC}"/>
          </ac:spMkLst>
        </pc:spChg>
        <pc:picChg chg="add mod">
          <ac:chgData name="Karla Garcia" userId="71939f64eb94e38a" providerId="LiveId" clId="{E6079C47-BE69-45ED-9B94-2900F47C5D5E}" dt="2021-05-06T03:32:09.137" v="1119" actId="27614"/>
          <ac:picMkLst>
            <pc:docMk/>
            <pc:sldMk cId="195387620" sldId="262"/>
            <ac:picMk id="4" creationId="{F7745FC5-920A-4544-94F2-E6725D9EE66C}"/>
          </ac:picMkLst>
        </pc:picChg>
        <pc:picChg chg="del">
          <ac:chgData name="Karla Garcia" userId="71939f64eb94e38a" providerId="LiveId" clId="{E6079C47-BE69-45ED-9B94-2900F47C5D5E}" dt="2021-05-06T03:31:54.146" v="1116" actId="478"/>
          <ac:picMkLst>
            <pc:docMk/>
            <pc:sldMk cId="195387620" sldId="262"/>
            <ac:picMk id="5" creationId="{87A6A667-F67F-422A-8512-B212008F655D}"/>
          </ac:picMkLst>
        </pc:picChg>
        <pc:cxnChg chg="del">
          <ac:chgData name="Karla Garcia" userId="71939f64eb94e38a" providerId="LiveId" clId="{E6079C47-BE69-45ED-9B94-2900F47C5D5E}" dt="2021-05-06T03:32:05.634" v="1118" actId="26606"/>
          <ac:cxnSpMkLst>
            <pc:docMk/>
            <pc:sldMk cId="195387620" sldId="262"/>
            <ac:cxnSpMk id="77" creationId="{DCAEE72B-1345-4537-81E5-57A165933BD1}"/>
          </ac:cxnSpMkLst>
        </pc:cxnChg>
        <pc:cxnChg chg="del">
          <ac:chgData name="Karla Garcia" userId="71939f64eb94e38a" providerId="LiveId" clId="{E6079C47-BE69-45ED-9B94-2900F47C5D5E}" dt="2021-05-06T03:32:05.634" v="1118" actId="26606"/>
          <ac:cxnSpMkLst>
            <pc:docMk/>
            <pc:sldMk cId="195387620" sldId="262"/>
            <ac:cxnSpMk id="78" creationId="{EDD37244-DD92-4DA5-A02C-38AF9393B4B5}"/>
          </ac:cxnSpMkLst>
        </pc:cxnChg>
        <pc:cxnChg chg="del">
          <ac:chgData name="Karla Garcia" userId="71939f64eb94e38a" providerId="LiveId" clId="{E6079C47-BE69-45ED-9B94-2900F47C5D5E}" dt="2021-05-06T03:32:05.634" v="1118" actId="26606"/>
          <ac:cxnSpMkLst>
            <pc:docMk/>
            <pc:sldMk cId="195387620" sldId="262"/>
            <ac:cxnSpMk id="79" creationId="{A1F52048-7CB4-444D-ADDB-A3679D30C8E1}"/>
          </ac:cxnSpMkLst>
        </pc:cxnChg>
        <pc:cxnChg chg="add">
          <ac:chgData name="Karla Garcia" userId="71939f64eb94e38a" providerId="LiveId" clId="{E6079C47-BE69-45ED-9B94-2900F47C5D5E}" dt="2021-05-06T03:32:05.634" v="1118" actId="26606"/>
          <ac:cxnSpMkLst>
            <pc:docMk/>
            <pc:sldMk cId="195387620" sldId="262"/>
            <ac:cxnSpMk id="94" creationId="{DCAEE72B-1345-4537-81E5-57A165933BD1}"/>
          </ac:cxnSpMkLst>
        </pc:cxnChg>
        <pc:cxnChg chg="add">
          <ac:chgData name="Karla Garcia" userId="71939f64eb94e38a" providerId="LiveId" clId="{E6079C47-BE69-45ED-9B94-2900F47C5D5E}" dt="2021-05-06T03:32:05.634" v="1118" actId="26606"/>
          <ac:cxnSpMkLst>
            <pc:docMk/>
            <pc:sldMk cId="195387620" sldId="262"/>
            <ac:cxnSpMk id="96" creationId="{EDD37244-DD92-4DA5-A02C-38AF9393B4B5}"/>
          </ac:cxnSpMkLst>
        </pc:cxnChg>
        <pc:cxnChg chg="add">
          <ac:chgData name="Karla Garcia" userId="71939f64eb94e38a" providerId="LiveId" clId="{E6079C47-BE69-45ED-9B94-2900F47C5D5E}" dt="2021-05-06T03:32:05.634" v="1118" actId="26606"/>
          <ac:cxnSpMkLst>
            <pc:docMk/>
            <pc:sldMk cId="195387620" sldId="262"/>
            <ac:cxnSpMk id="98" creationId="{A1F52048-7CB4-444D-ADDB-A3679D30C8E1}"/>
          </ac:cxnSpMkLst>
        </pc:cxnChg>
      </pc:sldChg>
      <pc:sldChg chg="addSp delSp modSp add mod delAnim modAnim addCm">
        <pc:chgData name="Karla Garcia" userId="71939f64eb94e38a" providerId="LiveId" clId="{E6079C47-BE69-45ED-9B94-2900F47C5D5E}" dt="2021-05-06T03:45:01.161" v="2603" actId="1076"/>
        <pc:sldMkLst>
          <pc:docMk/>
          <pc:sldMk cId="1547150" sldId="263"/>
        </pc:sldMkLst>
        <pc:spChg chg="mod">
          <ac:chgData name="Karla Garcia" userId="71939f64eb94e38a" providerId="LiveId" clId="{E6079C47-BE69-45ED-9B94-2900F47C5D5E}" dt="2021-05-06T03:36:42.992" v="1718" actId="20577"/>
          <ac:spMkLst>
            <pc:docMk/>
            <pc:sldMk cId="1547150" sldId="263"/>
            <ac:spMk id="2" creationId="{DCB3FE29-A684-4D7D-8678-808D22E26379}"/>
          </ac:spMkLst>
        </pc:spChg>
        <pc:spChg chg="mod">
          <ac:chgData name="Karla Garcia" userId="71939f64eb94e38a" providerId="LiveId" clId="{E6079C47-BE69-45ED-9B94-2900F47C5D5E}" dt="2021-05-06T03:45:01.161" v="2603" actId="1076"/>
          <ac:spMkLst>
            <pc:docMk/>
            <pc:sldMk cId="1547150" sldId="263"/>
            <ac:spMk id="3" creationId="{385888E8-0EA3-42A9-858B-52C37741AC23}"/>
          </ac:spMkLst>
        </pc:spChg>
        <pc:spChg chg="add mod">
          <ac:chgData name="Karla Garcia" userId="71939f64eb94e38a" providerId="LiveId" clId="{E6079C47-BE69-45ED-9B94-2900F47C5D5E}" dt="2021-05-06T03:40:06.086" v="2037" actId="20577"/>
          <ac:spMkLst>
            <pc:docMk/>
            <pc:sldMk cId="1547150" sldId="263"/>
            <ac:spMk id="7" creationId="{2E44FF5C-D1CC-44EB-8561-1D1741BAC84F}"/>
          </ac:spMkLst>
        </pc:spChg>
        <pc:spChg chg="add mod">
          <ac:chgData name="Karla Garcia" userId="71939f64eb94e38a" providerId="LiveId" clId="{E6079C47-BE69-45ED-9B94-2900F47C5D5E}" dt="2021-05-06T03:39:57.249" v="2007" actId="1076"/>
          <ac:spMkLst>
            <pc:docMk/>
            <pc:sldMk cId="1547150" sldId="263"/>
            <ac:spMk id="8" creationId="{3D856BBC-CCBC-400A-A841-3F1FC7FD9333}"/>
          </ac:spMkLst>
        </pc:spChg>
        <pc:spChg chg="add del">
          <ac:chgData name="Karla Garcia" userId="71939f64eb94e38a" providerId="LiveId" clId="{E6079C47-BE69-45ED-9B94-2900F47C5D5E}" dt="2021-05-06T03:36:28.022" v="1691" actId="26606"/>
          <ac:spMkLst>
            <pc:docMk/>
            <pc:sldMk cId="1547150" sldId="263"/>
            <ac:spMk id="84" creationId="{15CE57D1-B188-493D-A0EC-ACB6B06CB901}"/>
          </ac:spMkLst>
        </pc:spChg>
        <pc:spChg chg="add del">
          <ac:chgData name="Karla Garcia" userId="71939f64eb94e38a" providerId="LiveId" clId="{E6079C47-BE69-45ED-9B94-2900F47C5D5E}" dt="2021-05-06T03:36:28.022" v="1691" actId="26606"/>
          <ac:spMkLst>
            <pc:docMk/>
            <pc:sldMk cId="1547150" sldId="263"/>
            <ac:spMk id="86" creationId="{C5DD3F10-6BD2-49AB-BCE5-1FE8CEDA8980}"/>
          </ac:spMkLst>
        </pc:spChg>
        <pc:spChg chg="add del">
          <ac:chgData name="Karla Garcia" userId="71939f64eb94e38a" providerId="LiveId" clId="{E6079C47-BE69-45ED-9B94-2900F47C5D5E}" dt="2021-05-06T03:36:28.022" v="1691" actId="26606"/>
          <ac:spMkLst>
            <pc:docMk/>
            <pc:sldMk cId="1547150" sldId="263"/>
            <ac:spMk id="88" creationId="{AF8BC7BC-7A10-4E08-A731-BEC0EEEF6FCD}"/>
          </ac:spMkLst>
        </pc:spChg>
        <pc:spChg chg="add del">
          <ac:chgData name="Karla Garcia" userId="71939f64eb94e38a" providerId="LiveId" clId="{E6079C47-BE69-45ED-9B94-2900F47C5D5E}" dt="2021-05-06T03:36:28.022" v="1691" actId="26606"/>
          <ac:spMkLst>
            <pc:docMk/>
            <pc:sldMk cId="1547150" sldId="263"/>
            <ac:spMk id="90" creationId="{27207D0A-8AED-4BC1-BDED-1A5096B1CB1D}"/>
          </ac:spMkLst>
        </pc:spChg>
        <pc:spChg chg="add del">
          <ac:chgData name="Karla Garcia" userId="71939f64eb94e38a" providerId="LiveId" clId="{E6079C47-BE69-45ED-9B94-2900F47C5D5E}" dt="2021-05-06T03:36:28.022" v="1691" actId="26606"/>
          <ac:spMkLst>
            <pc:docMk/>
            <pc:sldMk cId="1547150" sldId="263"/>
            <ac:spMk id="92" creationId="{17F6822B-1FB6-4A99-96B5-B723F29F02FC}"/>
          </ac:spMkLst>
        </pc:spChg>
        <pc:spChg chg="add del">
          <ac:chgData name="Karla Garcia" userId="71939f64eb94e38a" providerId="LiveId" clId="{E6079C47-BE69-45ED-9B94-2900F47C5D5E}" dt="2021-05-06T03:36:27.990" v="1690" actId="26606"/>
          <ac:spMkLst>
            <pc:docMk/>
            <pc:sldMk cId="1547150" sldId="263"/>
            <ac:spMk id="103" creationId="{C9152BCD-3FB4-40B1-A687-19EDA5F9DB9A}"/>
          </ac:spMkLst>
        </pc:spChg>
        <pc:spChg chg="add del">
          <ac:chgData name="Karla Garcia" userId="71939f64eb94e38a" providerId="LiveId" clId="{E6079C47-BE69-45ED-9B94-2900F47C5D5E}" dt="2021-05-06T03:36:27.990" v="1690" actId="26606"/>
          <ac:spMkLst>
            <pc:docMk/>
            <pc:sldMk cId="1547150" sldId="263"/>
            <ac:spMk id="105" creationId="{5EE7A5EC-E7AF-4023-85C1-08313593FD35}"/>
          </ac:spMkLst>
        </pc:spChg>
        <pc:spChg chg="add del">
          <ac:chgData name="Karla Garcia" userId="71939f64eb94e38a" providerId="LiveId" clId="{E6079C47-BE69-45ED-9B94-2900F47C5D5E}" dt="2021-05-06T03:36:27.990" v="1690" actId="26606"/>
          <ac:spMkLst>
            <pc:docMk/>
            <pc:sldMk cId="1547150" sldId="263"/>
            <ac:spMk id="107" creationId="{576E8351-5E43-4887-82E2-079CC869A137}"/>
          </ac:spMkLst>
        </pc:spChg>
        <pc:spChg chg="add del">
          <ac:chgData name="Karla Garcia" userId="71939f64eb94e38a" providerId="LiveId" clId="{E6079C47-BE69-45ED-9B94-2900F47C5D5E}" dt="2021-05-06T03:36:27.990" v="1690" actId="26606"/>
          <ac:spMkLst>
            <pc:docMk/>
            <pc:sldMk cId="1547150" sldId="263"/>
            <ac:spMk id="109" creationId="{9542D991-2120-4D06-91BF-B252044E218A}"/>
          </ac:spMkLst>
        </pc:spChg>
        <pc:spChg chg="add del">
          <ac:chgData name="Karla Garcia" userId="71939f64eb94e38a" providerId="LiveId" clId="{E6079C47-BE69-45ED-9B94-2900F47C5D5E}" dt="2021-05-06T03:36:27.990" v="1690" actId="26606"/>
          <ac:spMkLst>
            <pc:docMk/>
            <pc:sldMk cId="1547150" sldId="263"/>
            <ac:spMk id="111" creationId="{46242EDC-E656-481E-8EB7-3313F7240343}"/>
          </ac:spMkLst>
        </pc:spChg>
        <pc:spChg chg="add">
          <ac:chgData name="Karla Garcia" userId="71939f64eb94e38a" providerId="LiveId" clId="{E6079C47-BE69-45ED-9B94-2900F47C5D5E}" dt="2021-05-06T03:36:28.022" v="1691" actId="26606"/>
          <ac:spMkLst>
            <pc:docMk/>
            <pc:sldMk cId="1547150" sldId="263"/>
            <ac:spMk id="120" creationId="{56F6D45E-E890-4C73-ABCF-1803F3AEBB64}"/>
          </ac:spMkLst>
        </pc:spChg>
        <pc:spChg chg="add">
          <ac:chgData name="Karla Garcia" userId="71939f64eb94e38a" providerId="LiveId" clId="{E6079C47-BE69-45ED-9B94-2900F47C5D5E}" dt="2021-05-06T03:36:28.022" v="1691" actId="26606"/>
          <ac:spMkLst>
            <pc:docMk/>
            <pc:sldMk cId="1547150" sldId="263"/>
            <ac:spMk id="122" creationId="{072CA147-08AB-47EF-85CD-7D0BDF6DB3D9}"/>
          </ac:spMkLst>
        </pc:spChg>
        <pc:spChg chg="add">
          <ac:chgData name="Karla Garcia" userId="71939f64eb94e38a" providerId="LiveId" clId="{E6079C47-BE69-45ED-9B94-2900F47C5D5E}" dt="2021-05-06T03:36:28.022" v="1691" actId="26606"/>
          <ac:spMkLst>
            <pc:docMk/>
            <pc:sldMk cId="1547150" sldId="263"/>
            <ac:spMk id="123" creationId="{CEF464BF-80C4-4DF1-A00C-8C2486296C2F}"/>
          </ac:spMkLst>
        </pc:spChg>
        <pc:spChg chg="add">
          <ac:chgData name="Karla Garcia" userId="71939f64eb94e38a" providerId="LiveId" clId="{E6079C47-BE69-45ED-9B94-2900F47C5D5E}" dt="2021-05-06T03:36:28.022" v="1691" actId="26606"/>
          <ac:spMkLst>
            <pc:docMk/>
            <pc:sldMk cId="1547150" sldId="263"/>
            <ac:spMk id="124" creationId="{8AD0C38B-F822-4D17-87AB-86A0E21D218D}"/>
          </ac:spMkLst>
        </pc:spChg>
        <pc:spChg chg="add">
          <ac:chgData name="Karla Garcia" userId="71939f64eb94e38a" providerId="LiveId" clId="{E6079C47-BE69-45ED-9B94-2900F47C5D5E}" dt="2021-05-06T03:36:28.022" v="1691" actId="26606"/>
          <ac:spMkLst>
            <pc:docMk/>
            <pc:sldMk cId="1547150" sldId="263"/>
            <ac:spMk id="125" creationId="{69B1F3CF-1989-4FF6-B5A6-46AE409EA766}"/>
          </ac:spMkLst>
        </pc:spChg>
        <pc:spChg chg="add">
          <ac:chgData name="Karla Garcia" userId="71939f64eb94e38a" providerId="LiveId" clId="{E6079C47-BE69-45ED-9B94-2900F47C5D5E}" dt="2021-05-06T03:36:28.022" v="1691" actId="26606"/>
          <ac:spMkLst>
            <pc:docMk/>
            <pc:sldMk cId="1547150" sldId="263"/>
            <ac:spMk id="126" creationId="{96B807B5-67C2-4A30-9CF4-E763144979B8}"/>
          </ac:spMkLst>
        </pc:spChg>
        <pc:spChg chg="add">
          <ac:chgData name="Karla Garcia" userId="71939f64eb94e38a" providerId="LiveId" clId="{E6079C47-BE69-45ED-9B94-2900F47C5D5E}" dt="2021-05-06T03:36:28.022" v="1691" actId="26606"/>
          <ac:spMkLst>
            <pc:docMk/>
            <pc:sldMk cId="1547150" sldId="263"/>
            <ac:spMk id="127" creationId="{8F086149-DEAA-4915-9D7D-2C31E372058E}"/>
          </ac:spMkLst>
        </pc:spChg>
        <pc:spChg chg="add">
          <ac:chgData name="Karla Garcia" userId="71939f64eb94e38a" providerId="LiveId" clId="{E6079C47-BE69-45ED-9B94-2900F47C5D5E}" dt="2021-05-06T03:36:28.022" v="1691" actId="26606"/>
          <ac:spMkLst>
            <pc:docMk/>
            <pc:sldMk cId="1547150" sldId="263"/>
            <ac:spMk id="128" creationId="{7521EF84-2409-4A0F-B594-2B6DD64DB95B}"/>
          </ac:spMkLst>
        </pc:spChg>
        <pc:spChg chg="add">
          <ac:chgData name="Karla Garcia" userId="71939f64eb94e38a" providerId="LiveId" clId="{E6079C47-BE69-45ED-9B94-2900F47C5D5E}" dt="2021-05-06T03:36:28.022" v="1691" actId="26606"/>
          <ac:spMkLst>
            <pc:docMk/>
            <pc:sldMk cId="1547150" sldId="263"/>
            <ac:spMk id="129" creationId="{D646D55E-FBFF-4378-8E2F-045200450AE9}"/>
          </ac:spMkLst>
        </pc:spChg>
        <pc:picChg chg="del">
          <ac:chgData name="Karla Garcia" userId="71939f64eb94e38a" providerId="LiveId" clId="{E6079C47-BE69-45ED-9B94-2900F47C5D5E}" dt="2021-05-06T03:35:53.712" v="1686" actId="478"/>
          <ac:picMkLst>
            <pc:docMk/>
            <pc:sldMk cId="1547150" sldId="263"/>
            <ac:picMk id="4" creationId="{F7745FC5-920A-4544-94F2-E6725D9EE66C}"/>
          </ac:picMkLst>
        </pc:picChg>
        <pc:picChg chg="add mod ord">
          <ac:chgData name="Karla Garcia" userId="71939f64eb94e38a" providerId="LiveId" clId="{E6079C47-BE69-45ED-9B94-2900F47C5D5E}" dt="2021-05-06T03:36:34.464" v="1693" actId="27614"/>
          <ac:picMkLst>
            <pc:docMk/>
            <pc:sldMk cId="1547150" sldId="263"/>
            <ac:picMk id="5" creationId="{F03E422F-2239-4386-BB34-3BB434BFA30B}"/>
          </ac:picMkLst>
        </pc:picChg>
        <pc:picChg chg="add mod">
          <ac:chgData name="Karla Garcia" userId="71939f64eb94e38a" providerId="LiveId" clId="{E6079C47-BE69-45ED-9B94-2900F47C5D5E}" dt="2021-05-06T03:36:34.360" v="1692" actId="27614"/>
          <ac:picMkLst>
            <pc:docMk/>
            <pc:sldMk cId="1547150" sldId="263"/>
            <ac:picMk id="6" creationId="{2FA4F37E-A75C-4AA8-97EA-08F58E4DE906}"/>
          </ac:picMkLst>
        </pc:picChg>
        <pc:cxnChg chg="add del">
          <ac:chgData name="Karla Garcia" userId="71939f64eb94e38a" providerId="LiveId" clId="{E6079C47-BE69-45ED-9B94-2900F47C5D5E}" dt="2021-05-06T03:36:28.022" v="1691" actId="26606"/>
          <ac:cxnSpMkLst>
            <pc:docMk/>
            <pc:sldMk cId="1547150" sldId="263"/>
            <ac:cxnSpMk id="94" creationId="{DCAEE72B-1345-4537-81E5-57A165933BD1}"/>
          </ac:cxnSpMkLst>
        </pc:cxnChg>
        <pc:cxnChg chg="add del">
          <ac:chgData name="Karla Garcia" userId="71939f64eb94e38a" providerId="LiveId" clId="{E6079C47-BE69-45ED-9B94-2900F47C5D5E}" dt="2021-05-06T03:36:28.022" v="1691" actId="26606"/>
          <ac:cxnSpMkLst>
            <pc:docMk/>
            <pc:sldMk cId="1547150" sldId="263"/>
            <ac:cxnSpMk id="96" creationId="{EDD37244-DD92-4DA5-A02C-38AF9393B4B5}"/>
          </ac:cxnSpMkLst>
        </pc:cxnChg>
        <pc:cxnChg chg="add del">
          <ac:chgData name="Karla Garcia" userId="71939f64eb94e38a" providerId="LiveId" clId="{E6079C47-BE69-45ED-9B94-2900F47C5D5E}" dt="2021-05-06T03:36:28.022" v="1691" actId="26606"/>
          <ac:cxnSpMkLst>
            <pc:docMk/>
            <pc:sldMk cId="1547150" sldId="263"/>
            <ac:cxnSpMk id="98" creationId="{A1F52048-7CB4-444D-ADDB-A3679D30C8E1}"/>
          </ac:cxnSpMkLst>
        </pc:cxnChg>
        <pc:cxnChg chg="add del">
          <ac:chgData name="Karla Garcia" userId="71939f64eb94e38a" providerId="LiveId" clId="{E6079C47-BE69-45ED-9B94-2900F47C5D5E}" dt="2021-05-06T03:36:27.990" v="1690" actId="26606"/>
          <ac:cxnSpMkLst>
            <pc:docMk/>
            <pc:sldMk cId="1547150" sldId="263"/>
            <ac:cxnSpMk id="113" creationId="{49824457-5F94-4FDA-9C7D-F2268561BC5F}"/>
          </ac:cxnSpMkLst>
        </pc:cxnChg>
        <pc:cxnChg chg="add del">
          <ac:chgData name="Karla Garcia" userId="71939f64eb94e38a" providerId="LiveId" clId="{E6079C47-BE69-45ED-9B94-2900F47C5D5E}" dt="2021-05-06T03:36:27.990" v="1690" actId="26606"/>
          <ac:cxnSpMkLst>
            <pc:docMk/>
            <pc:sldMk cId="1547150" sldId="263"/>
            <ac:cxnSpMk id="115" creationId="{431DC751-B779-4362-9D33-5AC5212AD21A}"/>
          </ac:cxnSpMkLst>
        </pc:cxnChg>
        <pc:cxnChg chg="add del">
          <ac:chgData name="Karla Garcia" userId="71939f64eb94e38a" providerId="LiveId" clId="{E6079C47-BE69-45ED-9B94-2900F47C5D5E}" dt="2021-05-06T03:36:27.990" v="1690" actId="26606"/>
          <ac:cxnSpMkLst>
            <pc:docMk/>
            <pc:sldMk cId="1547150" sldId="263"/>
            <ac:cxnSpMk id="117" creationId="{9698E9AA-37A4-4C26-AF59-9BCB268A793F}"/>
          </ac:cxnSpMkLst>
        </pc:cxnChg>
        <pc:cxnChg chg="add">
          <ac:chgData name="Karla Garcia" userId="71939f64eb94e38a" providerId="LiveId" clId="{E6079C47-BE69-45ED-9B94-2900F47C5D5E}" dt="2021-05-06T03:36:28.022" v="1691" actId="26606"/>
          <ac:cxnSpMkLst>
            <pc:docMk/>
            <pc:sldMk cId="1547150" sldId="263"/>
            <ac:cxnSpMk id="119" creationId="{8A50FB58-3811-4434-9B72-DD78B4D37F68}"/>
          </ac:cxnSpMkLst>
        </pc:cxnChg>
        <pc:cxnChg chg="add">
          <ac:chgData name="Karla Garcia" userId="71939f64eb94e38a" providerId="LiveId" clId="{E6079C47-BE69-45ED-9B94-2900F47C5D5E}" dt="2021-05-06T03:36:28.022" v="1691" actId="26606"/>
          <ac:cxnSpMkLst>
            <pc:docMk/>
            <pc:sldMk cId="1547150" sldId="263"/>
            <ac:cxnSpMk id="121" creationId="{306B251D-59C0-42B4-A4D1-5844EC89FEE5}"/>
          </ac:cxnSpMkLst>
        </pc:cxnChg>
        <pc:cxnChg chg="add">
          <ac:chgData name="Karla Garcia" userId="71939f64eb94e38a" providerId="LiveId" clId="{E6079C47-BE69-45ED-9B94-2900F47C5D5E}" dt="2021-05-06T03:36:28.022" v="1691" actId="26606"/>
          <ac:cxnSpMkLst>
            <pc:docMk/>
            <pc:sldMk cId="1547150" sldId="263"/>
            <ac:cxnSpMk id="130" creationId="{684519FA-6B70-4E55-8A7A-22049B975C13}"/>
          </ac:cxnSpMkLst>
        </pc:cxnChg>
      </pc:sldChg>
      <pc:sldChg chg="addSp delSp modSp add mod delAnim modAnim">
        <pc:chgData name="Karla Garcia" userId="71939f64eb94e38a" providerId="LiveId" clId="{E6079C47-BE69-45ED-9B94-2900F47C5D5E}" dt="2021-05-06T03:44:55.551" v="2602" actId="1076"/>
        <pc:sldMkLst>
          <pc:docMk/>
          <pc:sldMk cId="2131635127" sldId="264"/>
        </pc:sldMkLst>
        <pc:spChg chg="mod">
          <ac:chgData name="Karla Garcia" userId="71939f64eb94e38a" providerId="LiveId" clId="{E6079C47-BE69-45ED-9B94-2900F47C5D5E}" dt="2021-05-06T03:41:21.825" v="2084" actId="1076"/>
          <ac:spMkLst>
            <pc:docMk/>
            <pc:sldMk cId="2131635127" sldId="264"/>
            <ac:spMk id="2" creationId="{DCB3FE29-A684-4D7D-8678-808D22E26379}"/>
          </ac:spMkLst>
        </pc:spChg>
        <pc:spChg chg="mod">
          <ac:chgData name="Karla Garcia" userId="71939f64eb94e38a" providerId="LiveId" clId="{E6079C47-BE69-45ED-9B94-2900F47C5D5E}" dt="2021-05-06T03:44:55.551" v="2602" actId="1076"/>
          <ac:spMkLst>
            <pc:docMk/>
            <pc:sldMk cId="2131635127" sldId="264"/>
            <ac:spMk id="3" creationId="{385888E8-0EA3-42A9-858B-52C37741AC23}"/>
          </ac:spMkLst>
        </pc:spChg>
        <pc:spChg chg="del mod">
          <ac:chgData name="Karla Garcia" userId="71939f64eb94e38a" providerId="LiveId" clId="{E6079C47-BE69-45ED-9B94-2900F47C5D5E}" dt="2021-05-06T03:40:20.585" v="2042" actId="478"/>
          <ac:spMkLst>
            <pc:docMk/>
            <pc:sldMk cId="2131635127" sldId="264"/>
            <ac:spMk id="7" creationId="{2E44FF5C-D1CC-44EB-8561-1D1741BAC84F}"/>
          </ac:spMkLst>
        </pc:spChg>
        <pc:spChg chg="del">
          <ac:chgData name="Karla Garcia" userId="71939f64eb94e38a" providerId="LiveId" clId="{E6079C47-BE69-45ED-9B94-2900F47C5D5E}" dt="2021-05-06T03:40:22.909" v="2043" actId="478"/>
          <ac:spMkLst>
            <pc:docMk/>
            <pc:sldMk cId="2131635127" sldId="264"/>
            <ac:spMk id="8" creationId="{3D856BBC-CCBC-400A-A841-3F1FC7FD9333}"/>
          </ac:spMkLst>
        </pc:spChg>
        <pc:spChg chg="del">
          <ac:chgData name="Karla Garcia" userId="71939f64eb94e38a" providerId="LiveId" clId="{E6079C47-BE69-45ED-9B94-2900F47C5D5E}" dt="2021-05-06T03:40:55.211" v="2046" actId="26606"/>
          <ac:spMkLst>
            <pc:docMk/>
            <pc:sldMk cId="2131635127" sldId="264"/>
            <ac:spMk id="120" creationId="{56F6D45E-E890-4C73-ABCF-1803F3AEBB64}"/>
          </ac:spMkLst>
        </pc:spChg>
        <pc:spChg chg="del">
          <ac:chgData name="Karla Garcia" userId="71939f64eb94e38a" providerId="LiveId" clId="{E6079C47-BE69-45ED-9B94-2900F47C5D5E}" dt="2021-05-06T03:40:55.211" v="2046" actId="26606"/>
          <ac:spMkLst>
            <pc:docMk/>
            <pc:sldMk cId="2131635127" sldId="264"/>
            <ac:spMk id="122" creationId="{072CA147-08AB-47EF-85CD-7D0BDF6DB3D9}"/>
          </ac:spMkLst>
        </pc:spChg>
        <pc:spChg chg="del">
          <ac:chgData name="Karla Garcia" userId="71939f64eb94e38a" providerId="LiveId" clId="{E6079C47-BE69-45ED-9B94-2900F47C5D5E}" dt="2021-05-06T03:40:55.211" v="2046" actId="26606"/>
          <ac:spMkLst>
            <pc:docMk/>
            <pc:sldMk cId="2131635127" sldId="264"/>
            <ac:spMk id="123" creationId="{CEF464BF-80C4-4DF1-A00C-8C2486296C2F}"/>
          </ac:spMkLst>
        </pc:spChg>
        <pc:spChg chg="del">
          <ac:chgData name="Karla Garcia" userId="71939f64eb94e38a" providerId="LiveId" clId="{E6079C47-BE69-45ED-9B94-2900F47C5D5E}" dt="2021-05-06T03:40:55.211" v="2046" actId="26606"/>
          <ac:spMkLst>
            <pc:docMk/>
            <pc:sldMk cId="2131635127" sldId="264"/>
            <ac:spMk id="124" creationId="{8AD0C38B-F822-4D17-87AB-86A0E21D218D}"/>
          </ac:spMkLst>
        </pc:spChg>
        <pc:spChg chg="del">
          <ac:chgData name="Karla Garcia" userId="71939f64eb94e38a" providerId="LiveId" clId="{E6079C47-BE69-45ED-9B94-2900F47C5D5E}" dt="2021-05-06T03:40:55.211" v="2046" actId="26606"/>
          <ac:spMkLst>
            <pc:docMk/>
            <pc:sldMk cId="2131635127" sldId="264"/>
            <ac:spMk id="125" creationId="{69B1F3CF-1989-4FF6-B5A6-46AE409EA766}"/>
          </ac:spMkLst>
        </pc:spChg>
        <pc:spChg chg="del">
          <ac:chgData name="Karla Garcia" userId="71939f64eb94e38a" providerId="LiveId" clId="{E6079C47-BE69-45ED-9B94-2900F47C5D5E}" dt="2021-05-06T03:40:55.211" v="2046" actId="26606"/>
          <ac:spMkLst>
            <pc:docMk/>
            <pc:sldMk cId="2131635127" sldId="264"/>
            <ac:spMk id="126" creationId="{96B807B5-67C2-4A30-9CF4-E763144979B8}"/>
          </ac:spMkLst>
        </pc:spChg>
        <pc:spChg chg="del">
          <ac:chgData name="Karla Garcia" userId="71939f64eb94e38a" providerId="LiveId" clId="{E6079C47-BE69-45ED-9B94-2900F47C5D5E}" dt="2021-05-06T03:40:55.211" v="2046" actId="26606"/>
          <ac:spMkLst>
            <pc:docMk/>
            <pc:sldMk cId="2131635127" sldId="264"/>
            <ac:spMk id="127" creationId="{8F086149-DEAA-4915-9D7D-2C31E372058E}"/>
          </ac:spMkLst>
        </pc:spChg>
        <pc:spChg chg="del">
          <ac:chgData name="Karla Garcia" userId="71939f64eb94e38a" providerId="LiveId" clId="{E6079C47-BE69-45ED-9B94-2900F47C5D5E}" dt="2021-05-06T03:40:55.211" v="2046" actId="26606"/>
          <ac:spMkLst>
            <pc:docMk/>
            <pc:sldMk cId="2131635127" sldId="264"/>
            <ac:spMk id="128" creationId="{7521EF84-2409-4A0F-B594-2B6DD64DB95B}"/>
          </ac:spMkLst>
        </pc:spChg>
        <pc:spChg chg="del">
          <ac:chgData name="Karla Garcia" userId="71939f64eb94e38a" providerId="LiveId" clId="{E6079C47-BE69-45ED-9B94-2900F47C5D5E}" dt="2021-05-06T03:40:55.211" v="2046" actId="26606"/>
          <ac:spMkLst>
            <pc:docMk/>
            <pc:sldMk cId="2131635127" sldId="264"/>
            <ac:spMk id="129" creationId="{D646D55E-FBFF-4378-8E2F-045200450AE9}"/>
          </ac:spMkLst>
        </pc:spChg>
        <pc:spChg chg="add">
          <ac:chgData name="Karla Garcia" userId="71939f64eb94e38a" providerId="LiveId" clId="{E6079C47-BE69-45ED-9B94-2900F47C5D5E}" dt="2021-05-06T03:40:55.211" v="2046" actId="26606"/>
          <ac:spMkLst>
            <pc:docMk/>
            <pc:sldMk cId="2131635127" sldId="264"/>
            <ac:spMk id="135" creationId="{C9152BCD-3FB4-40B1-A687-19EDA5F9DB9A}"/>
          </ac:spMkLst>
        </pc:spChg>
        <pc:spChg chg="add">
          <ac:chgData name="Karla Garcia" userId="71939f64eb94e38a" providerId="LiveId" clId="{E6079C47-BE69-45ED-9B94-2900F47C5D5E}" dt="2021-05-06T03:40:55.211" v="2046" actId="26606"/>
          <ac:spMkLst>
            <pc:docMk/>
            <pc:sldMk cId="2131635127" sldId="264"/>
            <ac:spMk id="137" creationId="{5EE7A5EC-E7AF-4023-85C1-08313593FD35}"/>
          </ac:spMkLst>
        </pc:spChg>
        <pc:spChg chg="add">
          <ac:chgData name="Karla Garcia" userId="71939f64eb94e38a" providerId="LiveId" clId="{E6079C47-BE69-45ED-9B94-2900F47C5D5E}" dt="2021-05-06T03:40:55.211" v="2046" actId="26606"/>
          <ac:spMkLst>
            <pc:docMk/>
            <pc:sldMk cId="2131635127" sldId="264"/>
            <ac:spMk id="139" creationId="{576E8351-5E43-4887-82E2-079CC869A137}"/>
          </ac:spMkLst>
        </pc:spChg>
        <pc:spChg chg="add">
          <ac:chgData name="Karla Garcia" userId="71939f64eb94e38a" providerId="LiveId" clId="{E6079C47-BE69-45ED-9B94-2900F47C5D5E}" dt="2021-05-06T03:40:55.211" v="2046" actId="26606"/>
          <ac:spMkLst>
            <pc:docMk/>
            <pc:sldMk cId="2131635127" sldId="264"/>
            <ac:spMk id="141" creationId="{9542D991-2120-4D06-91BF-B252044E218A}"/>
          </ac:spMkLst>
        </pc:spChg>
        <pc:spChg chg="add">
          <ac:chgData name="Karla Garcia" userId="71939f64eb94e38a" providerId="LiveId" clId="{E6079C47-BE69-45ED-9B94-2900F47C5D5E}" dt="2021-05-06T03:40:55.211" v="2046" actId="26606"/>
          <ac:spMkLst>
            <pc:docMk/>
            <pc:sldMk cId="2131635127" sldId="264"/>
            <ac:spMk id="143" creationId="{46242EDC-E656-481E-8EB7-3313F7240343}"/>
          </ac:spMkLst>
        </pc:spChg>
        <pc:picChg chg="add mod ord">
          <ac:chgData name="Karla Garcia" userId="71939f64eb94e38a" providerId="LiveId" clId="{E6079C47-BE69-45ED-9B94-2900F47C5D5E}" dt="2021-05-06T03:40:55.211" v="2046" actId="26606"/>
          <ac:picMkLst>
            <pc:docMk/>
            <pc:sldMk cId="2131635127" sldId="264"/>
            <ac:picMk id="4" creationId="{CF7560B1-6A1F-4D70-BDAA-8361A5B32935}"/>
          </ac:picMkLst>
        </pc:picChg>
        <pc:picChg chg="del">
          <ac:chgData name="Karla Garcia" userId="71939f64eb94e38a" providerId="LiveId" clId="{E6079C47-BE69-45ED-9B94-2900F47C5D5E}" dt="2021-05-06T03:40:18.281" v="2040" actId="478"/>
          <ac:picMkLst>
            <pc:docMk/>
            <pc:sldMk cId="2131635127" sldId="264"/>
            <ac:picMk id="5" creationId="{F03E422F-2239-4386-BB34-3BB434BFA30B}"/>
          </ac:picMkLst>
        </pc:picChg>
        <pc:picChg chg="del">
          <ac:chgData name="Karla Garcia" userId="71939f64eb94e38a" providerId="LiveId" clId="{E6079C47-BE69-45ED-9B94-2900F47C5D5E}" dt="2021-05-06T03:40:17.529" v="2039" actId="478"/>
          <ac:picMkLst>
            <pc:docMk/>
            <pc:sldMk cId="2131635127" sldId="264"/>
            <ac:picMk id="6" creationId="{2FA4F37E-A75C-4AA8-97EA-08F58E4DE906}"/>
          </ac:picMkLst>
        </pc:picChg>
        <pc:picChg chg="add mod">
          <ac:chgData name="Karla Garcia" userId="71939f64eb94e38a" providerId="LiveId" clId="{E6079C47-BE69-45ED-9B94-2900F47C5D5E}" dt="2021-05-06T03:41:03.926" v="2047" actId="27614"/>
          <ac:picMkLst>
            <pc:docMk/>
            <pc:sldMk cId="2131635127" sldId="264"/>
            <ac:picMk id="10" creationId="{F80E2075-2401-49E3-A824-FA97D1496A5D}"/>
          </ac:picMkLst>
        </pc:picChg>
        <pc:cxnChg chg="del">
          <ac:chgData name="Karla Garcia" userId="71939f64eb94e38a" providerId="LiveId" clId="{E6079C47-BE69-45ED-9B94-2900F47C5D5E}" dt="2021-05-06T03:40:55.211" v="2046" actId="26606"/>
          <ac:cxnSpMkLst>
            <pc:docMk/>
            <pc:sldMk cId="2131635127" sldId="264"/>
            <ac:cxnSpMk id="119" creationId="{8A50FB58-3811-4434-9B72-DD78B4D37F68}"/>
          </ac:cxnSpMkLst>
        </pc:cxnChg>
        <pc:cxnChg chg="del">
          <ac:chgData name="Karla Garcia" userId="71939f64eb94e38a" providerId="LiveId" clId="{E6079C47-BE69-45ED-9B94-2900F47C5D5E}" dt="2021-05-06T03:40:55.211" v="2046" actId="26606"/>
          <ac:cxnSpMkLst>
            <pc:docMk/>
            <pc:sldMk cId="2131635127" sldId="264"/>
            <ac:cxnSpMk id="121" creationId="{306B251D-59C0-42B4-A4D1-5844EC89FEE5}"/>
          </ac:cxnSpMkLst>
        </pc:cxnChg>
        <pc:cxnChg chg="del">
          <ac:chgData name="Karla Garcia" userId="71939f64eb94e38a" providerId="LiveId" clId="{E6079C47-BE69-45ED-9B94-2900F47C5D5E}" dt="2021-05-06T03:40:55.211" v="2046" actId="26606"/>
          <ac:cxnSpMkLst>
            <pc:docMk/>
            <pc:sldMk cId="2131635127" sldId="264"/>
            <ac:cxnSpMk id="130" creationId="{684519FA-6B70-4E55-8A7A-22049B975C13}"/>
          </ac:cxnSpMkLst>
        </pc:cxnChg>
        <pc:cxnChg chg="add">
          <ac:chgData name="Karla Garcia" userId="71939f64eb94e38a" providerId="LiveId" clId="{E6079C47-BE69-45ED-9B94-2900F47C5D5E}" dt="2021-05-06T03:40:55.211" v="2046" actId="26606"/>
          <ac:cxnSpMkLst>
            <pc:docMk/>
            <pc:sldMk cId="2131635127" sldId="264"/>
            <ac:cxnSpMk id="145" creationId="{49824457-5F94-4FDA-9C7D-F2268561BC5F}"/>
          </ac:cxnSpMkLst>
        </pc:cxnChg>
        <pc:cxnChg chg="add">
          <ac:chgData name="Karla Garcia" userId="71939f64eb94e38a" providerId="LiveId" clId="{E6079C47-BE69-45ED-9B94-2900F47C5D5E}" dt="2021-05-06T03:40:55.211" v="2046" actId="26606"/>
          <ac:cxnSpMkLst>
            <pc:docMk/>
            <pc:sldMk cId="2131635127" sldId="264"/>
            <ac:cxnSpMk id="147" creationId="{431DC751-B779-4362-9D33-5AC5212AD21A}"/>
          </ac:cxnSpMkLst>
        </pc:cxnChg>
        <pc:cxnChg chg="add">
          <ac:chgData name="Karla Garcia" userId="71939f64eb94e38a" providerId="LiveId" clId="{E6079C47-BE69-45ED-9B94-2900F47C5D5E}" dt="2021-05-06T03:40:55.211" v="2046" actId="26606"/>
          <ac:cxnSpMkLst>
            <pc:docMk/>
            <pc:sldMk cId="2131635127" sldId="264"/>
            <ac:cxnSpMk id="149" creationId="{9698E9AA-37A4-4C26-AF59-9BCB268A793F}"/>
          </ac:cxnSpMkLst>
        </pc:cxnChg>
      </pc:sldChg>
      <pc:sldChg chg="addSp delSp modSp add mod delAnim modAnim">
        <pc:chgData name="Karla Garcia" userId="71939f64eb94e38a" providerId="LiveId" clId="{E6079C47-BE69-45ED-9B94-2900F47C5D5E}" dt="2021-05-06T03:58:04.199" v="4032" actId="33524"/>
        <pc:sldMkLst>
          <pc:docMk/>
          <pc:sldMk cId="879038662" sldId="265"/>
        </pc:sldMkLst>
        <pc:spChg chg="mod">
          <ac:chgData name="Karla Garcia" userId="71939f64eb94e38a" providerId="LiveId" clId="{E6079C47-BE69-45ED-9B94-2900F47C5D5E}" dt="2021-05-06T03:46:49.447" v="2744" actId="1076"/>
          <ac:spMkLst>
            <pc:docMk/>
            <pc:sldMk cId="879038662" sldId="265"/>
            <ac:spMk id="2" creationId="{DCB3FE29-A684-4D7D-8678-808D22E26379}"/>
          </ac:spMkLst>
        </pc:spChg>
        <pc:spChg chg="mod">
          <ac:chgData name="Karla Garcia" userId="71939f64eb94e38a" providerId="LiveId" clId="{E6079C47-BE69-45ED-9B94-2900F47C5D5E}" dt="2021-05-06T03:58:04.199" v="4032" actId="33524"/>
          <ac:spMkLst>
            <pc:docMk/>
            <pc:sldMk cId="879038662" sldId="265"/>
            <ac:spMk id="3" creationId="{385888E8-0EA3-42A9-858B-52C37741AC23}"/>
          </ac:spMkLst>
        </pc:spChg>
        <pc:spChg chg="add">
          <ac:chgData name="Karla Garcia" userId="71939f64eb94e38a" providerId="LiveId" clId="{E6079C47-BE69-45ED-9B94-2900F47C5D5E}" dt="2021-05-06T03:45:37.257" v="2608" actId="26606"/>
          <ac:spMkLst>
            <pc:docMk/>
            <pc:sldMk cId="879038662" sldId="265"/>
            <ac:spMk id="90" creationId="{15CE57D1-B188-493D-A0EC-ACB6B06CB901}"/>
          </ac:spMkLst>
        </pc:spChg>
        <pc:spChg chg="add">
          <ac:chgData name="Karla Garcia" userId="71939f64eb94e38a" providerId="LiveId" clId="{E6079C47-BE69-45ED-9B94-2900F47C5D5E}" dt="2021-05-06T03:45:37.257" v="2608" actId="26606"/>
          <ac:spMkLst>
            <pc:docMk/>
            <pc:sldMk cId="879038662" sldId="265"/>
            <ac:spMk id="92" creationId="{C5DD3F10-6BD2-49AB-BCE5-1FE8CEDA8980}"/>
          </ac:spMkLst>
        </pc:spChg>
        <pc:spChg chg="add">
          <ac:chgData name="Karla Garcia" userId="71939f64eb94e38a" providerId="LiveId" clId="{E6079C47-BE69-45ED-9B94-2900F47C5D5E}" dt="2021-05-06T03:45:37.257" v="2608" actId="26606"/>
          <ac:spMkLst>
            <pc:docMk/>
            <pc:sldMk cId="879038662" sldId="265"/>
            <ac:spMk id="94" creationId="{AF8BC7BC-7A10-4E08-A731-BEC0EEEF6FCD}"/>
          </ac:spMkLst>
        </pc:spChg>
        <pc:spChg chg="add">
          <ac:chgData name="Karla Garcia" userId="71939f64eb94e38a" providerId="LiveId" clId="{E6079C47-BE69-45ED-9B94-2900F47C5D5E}" dt="2021-05-06T03:45:37.257" v="2608" actId="26606"/>
          <ac:spMkLst>
            <pc:docMk/>
            <pc:sldMk cId="879038662" sldId="265"/>
            <ac:spMk id="96" creationId="{27207D0A-8AED-4BC1-BDED-1A5096B1CB1D}"/>
          </ac:spMkLst>
        </pc:spChg>
        <pc:spChg chg="add">
          <ac:chgData name="Karla Garcia" userId="71939f64eb94e38a" providerId="LiveId" clId="{E6079C47-BE69-45ED-9B94-2900F47C5D5E}" dt="2021-05-06T03:45:37.257" v="2608" actId="26606"/>
          <ac:spMkLst>
            <pc:docMk/>
            <pc:sldMk cId="879038662" sldId="265"/>
            <ac:spMk id="98" creationId="{17F6822B-1FB6-4A99-96B5-B723F29F02FC}"/>
          </ac:spMkLst>
        </pc:spChg>
        <pc:spChg chg="del">
          <ac:chgData name="Karla Garcia" userId="71939f64eb94e38a" providerId="LiveId" clId="{E6079C47-BE69-45ED-9B94-2900F47C5D5E}" dt="2021-05-06T03:45:37.257" v="2608" actId="26606"/>
          <ac:spMkLst>
            <pc:docMk/>
            <pc:sldMk cId="879038662" sldId="265"/>
            <ac:spMk id="135" creationId="{C9152BCD-3FB4-40B1-A687-19EDA5F9DB9A}"/>
          </ac:spMkLst>
        </pc:spChg>
        <pc:spChg chg="del">
          <ac:chgData name="Karla Garcia" userId="71939f64eb94e38a" providerId="LiveId" clId="{E6079C47-BE69-45ED-9B94-2900F47C5D5E}" dt="2021-05-06T03:45:37.257" v="2608" actId="26606"/>
          <ac:spMkLst>
            <pc:docMk/>
            <pc:sldMk cId="879038662" sldId="265"/>
            <ac:spMk id="137" creationId="{5EE7A5EC-E7AF-4023-85C1-08313593FD35}"/>
          </ac:spMkLst>
        </pc:spChg>
        <pc:spChg chg="del">
          <ac:chgData name="Karla Garcia" userId="71939f64eb94e38a" providerId="LiveId" clId="{E6079C47-BE69-45ED-9B94-2900F47C5D5E}" dt="2021-05-06T03:45:37.257" v="2608" actId="26606"/>
          <ac:spMkLst>
            <pc:docMk/>
            <pc:sldMk cId="879038662" sldId="265"/>
            <ac:spMk id="139" creationId="{576E8351-5E43-4887-82E2-079CC869A137}"/>
          </ac:spMkLst>
        </pc:spChg>
        <pc:spChg chg="del">
          <ac:chgData name="Karla Garcia" userId="71939f64eb94e38a" providerId="LiveId" clId="{E6079C47-BE69-45ED-9B94-2900F47C5D5E}" dt="2021-05-06T03:45:37.257" v="2608" actId="26606"/>
          <ac:spMkLst>
            <pc:docMk/>
            <pc:sldMk cId="879038662" sldId="265"/>
            <ac:spMk id="141" creationId="{9542D991-2120-4D06-91BF-B252044E218A}"/>
          </ac:spMkLst>
        </pc:spChg>
        <pc:spChg chg="del">
          <ac:chgData name="Karla Garcia" userId="71939f64eb94e38a" providerId="LiveId" clId="{E6079C47-BE69-45ED-9B94-2900F47C5D5E}" dt="2021-05-06T03:45:37.257" v="2608" actId="26606"/>
          <ac:spMkLst>
            <pc:docMk/>
            <pc:sldMk cId="879038662" sldId="265"/>
            <ac:spMk id="143" creationId="{46242EDC-E656-481E-8EB7-3313F7240343}"/>
          </ac:spMkLst>
        </pc:spChg>
        <pc:picChg chg="del">
          <ac:chgData name="Karla Garcia" userId="71939f64eb94e38a" providerId="LiveId" clId="{E6079C47-BE69-45ED-9B94-2900F47C5D5E}" dt="2021-05-06T03:45:16.384" v="2606" actId="478"/>
          <ac:picMkLst>
            <pc:docMk/>
            <pc:sldMk cId="879038662" sldId="265"/>
            <ac:picMk id="4" creationId="{CF7560B1-6A1F-4D70-BDAA-8361A5B32935}"/>
          </ac:picMkLst>
        </pc:picChg>
        <pc:picChg chg="add mod">
          <ac:chgData name="Karla Garcia" userId="71939f64eb94e38a" providerId="LiveId" clId="{E6079C47-BE69-45ED-9B94-2900F47C5D5E}" dt="2021-05-06T03:45:37.257" v="2608" actId="26606"/>
          <ac:picMkLst>
            <pc:docMk/>
            <pc:sldMk cId="879038662" sldId="265"/>
            <ac:picMk id="5" creationId="{A32A6CBA-F808-49E9-9D97-41ABA1DA9C98}"/>
          </ac:picMkLst>
        </pc:picChg>
        <pc:picChg chg="del">
          <ac:chgData name="Karla Garcia" userId="71939f64eb94e38a" providerId="LiveId" clId="{E6079C47-BE69-45ED-9B94-2900F47C5D5E}" dt="2021-05-06T03:45:15.486" v="2605" actId="478"/>
          <ac:picMkLst>
            <pc:docMk/>
            <pc:sldMk cId="879038662" sldId="265"/>
            <ac:picMk id="10" creationId="{F80E2075-2401-49E3-A824-FA97D1496A5D}"/>
          </ac:picMkLst>
        </pc:picChg>
        <pc:cxnChg chg="add">
          <ac:chgData name="Karla Garcia" userId="71939f64eb94e38a" providerId="LiveId" clId="{E6079C47-BE69-45ED-9B94-2900F47C5D5E}" dt="2021-05-06T03:45:37.257" v="2608" actId="26606"/>
          <ac:cxnSpMkLst>
            <pc:docMk/>
            <pc:sldMk cId="879038662" sldId="265"/>
            <ac:cxnSpMk id="100" creationId="{DCAEE72B-1345-4537-81E5-57A165933BD1}"/>
          </ac:cxnSpMkLst>
        </pc:cxnChg>
        <pc:cxnChg chg="add">
          <ac:chgData name="Karla Garcia" userId="71939f64eb94e38a" providerId="LiveId" clId="{E6079C47-BE69-45ED-9B94-2900F47C5D5E}" dt="2021-05-06T03:45:37.257" v="2608" actId="26606"/>
          <ac:cxnSpMkLst>
            <pc:docMk/>
            <pc:sldMk cId="879038662" sldId="265"/>
            <ac:cxnSpMk id="102" creationId="{EDD37244-DD92-4DA5-A02C-38AF9393B4B5}"/>
          </ac:cxnSpMkLst>
        </pc:cxnChg>
        <pc:cxnChg chg="add">
          <ac:chgData name="Karla Garcia" userId="71939f64eb94e38a" providerId="LiveId" clId="{E6079C47-BE69-45ED-9B94-2900F47C5D5E}" dt="2021-05-06T03:45:37.257" v="2608" actId="26606"/>
          <ac:cxnSpMkLst>
            <pc:docMk/>
            <pc:sldMk cId="879038662" sldId="265"/>
            <ac:cxnSpMk id="104" creationId="{A1F52048-7CB4-444D-ADDB-A3679D30C8E1}"/>
          </ac:cxnSpMkLst>
        </pc:cxnChg>
        <pc:cxnChg chg="del">
          <ac:chgData name="Karla Garcia" userId="71939f64eb94e38a" providerId="LiveId" clId="{E6079C47-BE69-45ED-9B94-2900F47C5D5E}" dt="2021-05-06T03:45:37.257" v="2608" actId="26606"/>
          <ac:cxnSpMkLst>
            <pc:docMk/>
            <pc:sldMk cId="879038662" sldId="265"/>
            <ac:cxnSpMk id="145" creationId="{49824457-5F94-4FDA-9C7D-F2268561BC5F}"/>
          </ac:cxnSpMkLst>
        </pc:cxnChg>
        <pc:cxnChg chg="del">
          <ac:chgData name="Karla Garcia" userId="71939f64eb94e38a" providerId="LiveId" clId="{E6079C47-BE69-45ED-9B94-2900F47C5D5E}" dt="2021-05-06T03:45:37.257" v="2608" actId="26606"/>
          <ac:cxnSpMkLst>
            <pc:docMk/>
            <pc:sldMk cId="879038662" sldId="265"/>
            <ac:cxnSpMk id="147" creationId="{431DC751-B779-4362-9D33-5AC5212AD21A}"/>
          </ac:cxnSpMkLst>
        </pc:cxnChg>
        <pc:cxnChg chg="del">
          <ac:chgData name="Karla Garcia" userId="71939f64eb94e38a" providerId="LiveId" clId="{E6079C47-BE69-45ED-9B94-2900F47C5D5E}" dt="2021-05-06T03:45:37.257" v="2608" actId="26606"/>
          <ac:cxnSpMkLst>
            <pc:docMk/>
            <pc:sldMk cId="879038662" sldId="265"/>
            <ac:cxnSpMk id="149" creationId="{9698E9AA-37A4-4C26-AF59-9BCB268A793F}"/>
          </ac:cxnSpMkLst>
        </pc:cxnChg>
      </pc:sldChg>
      <pc:sldChg chg="addSp delSp modSp add mod addAnim delAnim modAnim">
        <pc:chgData name="Karla Garcia" userId="71939f64eb94e38a" providerId="LiveId" clId="{E6079C47-BE69-45ED-9B94-2900F47C5D5E}" dt="2021-05-06T03:56:36.746" v="3903" actId="1076"/>
        <pc:sldMkLst>
          <pc:docMk/>
          <pc:sldMk cId="1265427000" sldId="266"/>
        </pc:sldMkLst>
        <pc:spChg chg="mod">
          <ac:chgData name="Karla Garcia" userId="71939f64eb94e38a" providerId="LiveId" clId="{E6079C47-BE69-45ED-9B94-2900F47C5D5E}" dt="2021-05-06T03:56:34.207" v="3902" actId="1076"/>
          <ac:spMkLst>
            <pc:docMk/>
            <pc:sldMk cId="1265427000" sldId="266"/>
            <ac:spMk id="2" creationId="{DCB3FE29-A684-4D7D-8678-808D22E26379}"/>
          </ac:spMkLst>
        </pc:spChg>
        <pc:spChg chg="mod">
          <ac:chgData name="Karla Garcia" userId="71939f64eb94e38a" providerId="LiveId" clId="{E6079C47-BE69-45ED-9B94-2900F47C5D5E}" dt="2021-05-06T03:56:36.746" v="3903" actId="1076"/>
          <ac:spMkLst>
            <pc:docMk/>
            <pc:sldMk cId="1265427000" sldId="266"/>
            <ac:spMk id="3" creationId="{385888E8-0EA3-42A9-858B-52C37741AC23}"/>
          </ac:spMkLst>
        </pc:spChg>
        <pc:spChg chg="del">
          <ac:chgData name="Karla Garcia" userId="71939f64eb94e38a" providerId="LiveId" clId="{E6079C47-BE69-45ED-9B94-2900F47C5D5E}" dt="2021-05-06T03:51:16.121" v="3252" actId="26606"/>
          <ac:spMkLst>
            <pc:docMk/>
            <pc:sldMk cId="1265427000" sldId="266"/>
            <ac:spMk id="72" creationId="{15CE57D1-B188-493D-A0EC-ACB6B06CB901}"/>
          </ac:spMkLst>
        </pc:spChg>
        <pc:spChg chg="del">
          <ac:chgData name="Karla Garcia" userId="71939f64eb94e38a" providerId="LiveId" clId="{E6079C47-BE69-45ED-9B94-2900F47C5D5E}" dt="2021-05-06T03:51:16.121" v="3252" actId="26606"/>
          <ac:spMkLst>
            <pc:docMk/>
            <pc:sldMk cId="1265427000" sldId="266"/>
            <ac:spMk id="73" creationId="{C5DD3F10-6BD2-49AB-BCE5-1FE8CEDA8980}"/>
          </ac:spMkLst>
        </pc:spChg>
        <pc:spChg chg="del">
          <ac:chgData name="Karla Garcia" userId="71939f64eb94e38a" providerId="LiveId" clId="{E6079C47-BE69-45ED-9B94-2900F47C5D5E}" dt="2021-05-06T03:51:16.121" v="3252" actId="26606"/>
          <ac:spMkLst>
            <pc:docMk/>
            <pc:sldMk cId="1265427000" sldId="266"/>
            <ac:spMk id="74" creationId="{AF8BC7BC-7A10-4E08-A731-BEC0EEEF6FCD}"/>
          </ac:spMkLst>
        </pc:spChg>
        <pc:spChg chg="del">
          <ac:chgData name="Karla Garcia" userId="71939f64eb94e38a" providerId="LiveId" clId="{E6079C47-BE69-45ED-9B94-2900F47C5D5E}" dt="2021-05-06T03:51:16.121" v="3252" actId="26606"/>
          <ac:spMkLst>
            <pc:docMk/>
            <pc:sldMk cId="1265427000" sldId="266"/>
            <ac:spMk id="75" creationId="{27207D0A-8AED-4BC1-BDED-1A5096B1CB1D}"/>
          </ac:spMkLst>
        </pc:spChg>
        <pc:spChg chg="del">
          <ac:chgData name="Karla Garcia" userId="71939f64eb94e38a" providerId="LiveId" clId="{E6079C47-BE69-45ED-9B94-2900F47C5D5E}" dt="2021-05-06T03:51:16.121" v="3252" actId="26606"/>
          <ac:spMkLst>
            <pc:docMk/>
            <pc:sldMk cId="1265427000" sldId="266"/>
            <ac:spMk id="76" creationId="{17F6822B-1FB6-4A99-96B5-B723F29F02FC}"/>
          </ac:spMkLst>
        </pc:spChg>
        <pc:spChg chg="add">
          <ac:chgData name="Karla Garcia" userId="71939f64eb94e38a" providerId="LiveId" clId="{E6079C47-BE69-45ED-9B94-2900F47C5D5E}" dt="2021-05-06T03:51:16.121" v="3252" actId="26606"/>
          <ac:spMkLst>
            <pc:docMk/>
            <pc:sldMk cId="1265427000" sldId="266"/>
            <ac:spMk id="135" creationId="{904B0613-4B9E-419E-B0B1-5203F45CF7FA}"/>
          </ac:spMkLst>
        </pc:spChg>
        <pc:spChg chg="add">
          <ac:chgData name="Karla Garcia" userId="71939f64eb94e38a" providerId="LiveId" clId="{E6079C47-BE69-45ED-9B94-2900F47C5D5E}" dt="2021-05-06T03:51:16.121" v="3252" actId="26606"/>
          <ac:spMkLst>
            <pc:docMk/>
            <pc:sldMk cId="1265427000" sldId="266"/>
            <ac:spMk id="137" creationId="{BC7B8D30-1A58-4AAC-8B25-A5FA6A2A893E}"/>
          </ac:spMkLst>
        </pc:spChg>
        <pc:spChg chg="add">
          <ac:chgData name="Karla Garcia" userId="71939f64eb94e38a" providerId="LiveId" clId="{E6079C47-BE69-45ED-9B94-2900F47C5D5E}" dt="2021-05-06T03:51:16.121" v="3252" actId="26606"/>
          <ac:spMkLst>
            <pc:docMk/>
            <pc:sldMk cId="1265427000" sldId="266"/>
            <ac:spMk id="139" creationId="{8DE2132D-D49D-4BB5-A347-6DE7A20602E9}"/>
          </ac:spMkLst>
        </pc:spChg>
        <pc:spChg chg="add">
          <ac:chgData name="Karla Garcia" userId="71939f64eb94e38a" providerId="LiveId" clId="{E6079C47-BE69-45ED-9B94-2900F47C5D5E}" dt="2021-05-06T03:51:16.121" v="3252" actId="26606"/>
          <ac:spMkLst>
            <pc:docMk/>
            <pc:sldMk cId="1265427000" sldId="266"/>
            <ac:spMk id="141" creationId="{E50A98F1-56AC-43B2-BBCB-70A389404144}"/>
          </ac:spMkLst>
        </pc:spChg>
        <pc:spChg chg="add">
          <ac:chgData name="Karla Garcia" userId="71939f64eb94e38a" providerId="LiveId" clId="{E6079C47-BE69-45ED-9B94-2900F47C5D5E}" dt="2021-05-06T03:51:16.121" v="3252" actId="26606"/>
          <ac:spMkLst>
            <pc:docMk/>
            <pc:sldMk cId="1265427000" sldId="266"/>
            <ac:spMk id="143" creationId="{C2A8A693-4DC5-41FD-813A-E84EDC53C24A}"/>
          </ac:spMkLst>
        </pc:spChg>
        <pc:picChg chg="del">
          <ac:chgData name="Karla Garcia" userId="71939f64eb94e38a" providerId="LiveId" clId="{E6079C47-BE69-45ED-9B94-2900F47C5D5E}" dt="2021-05-06T03:50:08.602" v="3250" actId="478"/>
          <ac:picMkLst>
            <pc:docMk/>
            <pc:sldMk cId="1265427000" sldId="266"/>
            <ac:picMk id="5" creationId="{87A6A667-F67F-422A-8512-B212008F655D}"/>
          </ac:picMkLst>
        </pc:picChg>
        <pc:picChg chg="add mod">
          <ac:chgData name="Karla Garcia" userId="71939f64eb94e38a" providerId="LiveId" clId="{E6079C47-BE69-45ED-9B94-2900F47C5D5E}" dt="2021-05-06T03:51:16.121" v="3252" actId="26606"/>
          <ac:picMkLst>
            <pc:docMk/>
            <pc:sldMk cId="1265427000" sldId="266"/>
            <ac:picMk id="1026" creationId="{BFBA38B2-326D-47AE-A845-59A2F079A0D7}"/>
          </ac:picMkLst>
        </pc:picChg>
        <pc:cxnChg chg="del">
          <ac:chgData name="Karla Garcia" userId="71939f64eb94e38a" providerId="LiveId" clId="{E6079C47-BE69-45ED-9B94-2900F47C5D5E}" dt="2021-05-06T03:51:16.121" v="3252" actId="26606"/>
          <ac:cxnSpMkLst>
            <pc:docMk/>
            <pc:sldMk cId="1265427000" sldId="266"/>
            <ac:cxnSpMk id="77" creationId="{DCAEE72B-1345-4537-81E5-57A165933BD1}"/>
          </ac:cxnSpMkLst>
        </pc:cxnChg>
        <pc:cxnChg chg="del">
          <ac:chgData name="Karla Garcia" userId="71939f64eb94e38a" providerId="LiveId" clId="{E6079C47-BE69-45ED-9B94-2900F47C5D5E}" dt="2021-05-06T03:51:16.121" v="3252" actId="26606"/>
          <ac:cxnSpMkLst>
            <pc:docMk/>
            <pc:sldMk cId="1265427000" sldId="266"/>
            <ac:cxnSpMk id="78" creationId="{EDD37244-DD92-4DA5-A02C-38AF9393B4B5}"/>
          </ac:cxnSpMkLst>
        </pc:cxnChg>
        <pc:cxnChg chg="del">
          <ac:chgData name="Karla Garcia" userId="71939f64eb94e38a" providerId="LiveId" clId="{E6079C47-BE69-45ED-9B94-2900F47C5D5E}" dt="2021-05-06T03:51:16.121" v="3252" actId="26606"/>
          <ac:cxnSpMkLst>
            <pc:docMk/>
            <pc:sldMk cId="1265427000" sldId="266"/>
            <ac:cxnSpMk id="79" creationId="{A1F52048-7CB4-444D-ADDB-A3679D30C8E1}"/>
          </ac:cxnSpMkLst>
        </pc:cxnChg>
        <pc:cxnChg chg="add">
          <ac:chgData name="Karla Garcia" userId="71939f64eb94e38a" providerId="LiveId" clId="{E6079C47-BE69-45ED-9B94-2900F47C5D5E}" dt="2021-05-06T03:51:16.121" v="3252" actId="26606"/>
          <ac:cxnSpMkLst>
            <pc:docMk/>
            <pc:sldMk cId="1265427000" sldId="266"/>
            <ac:cxnSpMk id="145" creationId="{18C10447-0754-466B-A932-C8DE772B3B72}"/>
          </ac:cxnSpMkLst>
        </pc:cxnChg>
        <pc:cxnChg chg="add">
          <ac:chgData name="Karla Garcia" userId="71939f64eb94e38a" providerId="LiveId" clId="{E6079C47-BE69-45ED-9B94-2900F47C5D5E}" dt="2021-05-06T03:51:16.121" v="3252" actId="26606"/>
          <ac:cxnSpMkLst>
            <pc:docMk/>
            <pc:sldMk cId="1265427000" sldId="266"/>
            <ac:cxnSpMk id="147" creationId="{B5CD974D-BA97-43C6-9D15-03D341934159}"/>
          </ac:cxnSpMkLst>
        </pc:cxnChg>
        <pc:cxnChg chg="add">
          <ac:chgData name="Karla Garcia" userId="71939f64eb94e38a" providerId="LiveId" clId="{E6079C47-BE69-45ED-9B94-2900F47C5D5E}" dt="2021-05-06T03:51:16.121" v="3252" actId="26606"/>
          <ac:cxnSpMkLst>
            <pc:docMk/>
            <pc:sldMk cId="1265427000" sldId="266"/>
            <ac:cxnSpMk id="149" creationId="{55DD568F-766A-4D4C-A287-EAF316CF288D}"/>
          </ac:cxnSpMkLst>
        </pc:cxnChg>
      </pc:sldChg>
      <pc:sldChg chg="addSp delSp modSp add mod delAnim modAnim">
        <pc:chgData name="Karla Garcia" userId="71939f64eb94e38a" providerId="LiveId" clId="{E6079C47-BE69-45ED-9B94-2900F47C5D5E}" dt="2021-05-06T04:02:08.755" v="4576" actId="20577"/>
        <pc:sldMkLst>
          <pc:docMk/>
          <pc:sldMk cId="1792765883" sldId="267"/>
        </pc:sldMkLst>
        <pc:spChg chg="mod">
          <ac:chgData name="Karla Garcia" userId="71939f64eb94e38a" providerId="LiveId" clId="{E6079C47-BE69-45ED-9B94-2900F47C5D5E}" dt="2021-05-06T04:01:07.384" v="4400" actId="1076"/>
          <ac:spMkLst>
            <pc:docMk/>
            <pc:sldMk cId="1792765883" sldId="267"/>
            <ac:spMk id="2" creationId="{DCB3FE29-A684-4D7D-8678-808D22E26379}"/>
          </ac:spMkLst>
        </pc:spChg>
        <pc:spChg chg="mod">
          <ac:chgData name="Karla Garcia" userId="71939f64eb94e38a" providerId="LiveId" clId="{E6079C47-BE69-45ED-9B94-2900F47C5D5E}" dt="2021-05-06T04:02:08.755" v="4576" actId="20577"/>
          <ac:spMkLst>
            <pc:docMk/>
            <pc:sldMk cId="1792765883" sldId="267"/>
            <ac:spMk id="3" creationId="{385888E8-0EA3-42A9-858B-52C37741AC23}"/>
          </ac:spMkLst>
        </pc:spChg>
        <pc:spChg chg="del">
          <ac:chgData name="Karla Garcia" userId="71939f64eb94e38a" providerId="LiveId" clId="{E6079C47-BE69-45ED-9B94-2900F47C5D5E}" dt="2021-05-06T03:59:00.730" v="4037" actId="26606"/>
          <ac:spMkLst>
            <pc:docMk/>
            <pc:sldMk cId="1792765883" sldId="267"/>
            <ac:spMk id="90" creationId="{15CE57D1-B188-493D-A0EC-ACB6B06CB901}"/>
          </ac:spMkLst>
        </pc:spChg>
        <pc:spChg chg="del">
          <ac:chgData name="Karla Garcia" userId="71939f64eb94e38a" providerId="LiveId" clId="{E6079C47-BE69-45ED-9B94-2900F47C5D5E}" dt="2021-05-06T03:59:00.730" v="4037" actId="26606"/>
          <ac:spMkLst>
            <pc:docMk/>
            <pc:sldMk cId="1792765883" sldId="267"/>
            <ac:spMk id="92" creationId="{C5DD3F10-6BD2-49AB-BCE5-1FE8CEDA8980}"/>
          </ac:spMkLst>
        </pc:spChg>
        <pc:spChg chg="del">
          <ac:chgData name="Karla Garcia" userId="71939f64eb94e38a" providerId="LiveId" clId="{E6079C47-BE69-45ED-9B94-2900F47C5D5E}" dt="2021-05-06T03:59:00.730" v="4037" actId="26606"/>
          <ac:spMkLst>
            <pc:docMk/>
            <pc:sldMk cId="1792765883" sldId="267"/>
            <ac:spMk id="94" creationId="{AF8BC7BC-7A10-4E08-A731-BEC0EEEF6FCD}"/>
          </ac:spMkLst>
        </pc:spChg>
        <pc:spChg chg="del">
          <ac:chgData name="Karla Garcia" userId="71939f64eb94e38a" providerId="LiveId" clId="{E6079C47-BE69-45ED-9B94-2900F47C5D5E}" dt="2021-05-06T03:59:00.730" v="4037" actId="26606"/>
          <ac:spMkLst>
            <pc:docMk/>
            <pc:sldMk cId="1792765883" sldId="267"/>
            <ac:spMk id="96" creationId="{27207D0A-8AED-4BC1-BDED-1A5096B1CB1D}"/>
          </ac:spMkLst>
        </pc:spChg>
        <pc:spChg chg="del">
          <ac:chgData name="Karla Garcia" userId="71939f64eb94e38a" providerId="LiveId" clId="{E6079C47-BE69-45ED-9B94-2900F47C5D5E}" dt="2021-05-06T03:59:00.730" v="4037" actId="26606"/>
          <ac:spMkLst>
            <pc:docMk/>
            <pc:sldMk cId="1792765883" sldId="267"/>
            <ac:spMk id="98" creationId="{17F6822B-1FB6-4A99-96B5-B723F29F02FC}"/>
          </ac:spMkLst>
        </pc:spChg>
        <pc:spChg chg="add">
          <ac:chgData name="Karla Garcia" userId="71939f64eb94e38a" providerId="LiveId" clId="{E6079C47-BE69-45ED-9B94-2900F47C5D5E}" dt="2021-05-06T03:59:00.730" v="4037" actId="26606"/>
          <ac:spMkLst>
            <pc:docMk/>
            <pc:sldMk cId="1792765883" sldId="267"/>
            <ac:spMk id="109" creationId="{15CE57D1-B188-493D-A0EC-ACB6B06CB901}"/>
          </ac:spMkLst>
        </pc:spChg>
        <pc:spChg chg="add">
          <ac:chgData name="Karla Garcia" userId="71939f64eb94e38a" providerId="LiveId" clId="{E6079C47-BE69-45ED-9B94-2900F47C5D5E}" dt="2021-05-06T03:59:00.730" v="4037" actId="26606"/>
          <ac:spMkLst>
            <pc:docMk/>
            <pc:sldMk cId="1792765883" sldId="267"/>
            <ac:spMk id="111" creationId="{C5DD3F10-6BD2-49AB-BCE5-1FE8CEDA8980}"/>
          </ac:spMkLst>
        </pc:spChg>
        <pc:spChg chg="add">
          <ac:chgData name="Karla Garcia" userId="71939f64eb94e38a" providerId="LiveId" clId="{E6079C47-BE69-45ED-9B94-2900F47C5D5E}" dt="2021-05-06T03:59:00.730" v="4037" actId="26606"/>
          <ac:spMkLst>
            <pc:docMk/>
            <pc:sldMk cId="1792765883" sldId="267"/>
            <ac:spMk id="113" creationId="{AF8BC7BC-7A10-4E08-A731-BEC0EEEF6FCD}"/>
          </ac:spMkLst>
        </pc:spChg>
        <pc:spChg chg="add">
          <ac:chgData name="Karla Garcia" userId="71939f64eb94e38a" providerId="LiveId" clId="{E6079C47-BE69-45ED-9B94-2900F47C5D5E}" dt="2021-05-06T03:59:00.730" v="4037" actId="26606"/>
          <ac:spMkLst>
            <pc:docMk/>
            <pc:sldMk cId="1792765883" sldId="267"/>
            <ac:spMk id="115" creationId="{27207D0A-8AED-4BC1-BDED-1A5096B1CB1D}"/>
          </ac:spMkLst>
        </pc:spChg>
        <pc:spChg chg="add">
          <ac:chgData name="Karla Garcia" userId="71939f64eb94e38a" providerId="LiveId" clId="{E6079C47-BE69-45ED-9B94-2900F47C5D5E}" dt="2021-05-06T03:59:00.730" v="4037" actId="26606"/>
          <ac:spMkLst>
            <pc:docMk/>
            <pc:sldMk cId="1792765883" sldId="267"/>
            <ac:spMk id="117" creationId="{17F6822B-1FB6-4A99-96B5-B723F29F02FC}"/>
          </ac:spMkLst>
        </pc:spChg>
        <pc:picChg chg="add mod">
          <ac:chgData name="Karla Garcia" userId="71939f64eb94e38a" providerId="LiveId" clId="{E6079C47-BE69-45ED-9B94-2900F47C5D5E}" dt="2021-05-06T03:59:00.730" v="4037" actId="26606"/>
          <ac:picMkLst>
            <pc:docMk/>
            <pc:sldMk cId="1792765883" sldId="267"/>
            <ac:picMk id="4" creationId="{5ACB82B6-5B50-43B2-B1BD-A25826934B65}"/>
          </ac:picMkLst>
        </pc:picChg>
        <pc:picChg chg="del">
          <ac:chgData name="Karla Garcia" userId="71939f64eb94e38a" providerId="LiveId" clId="{E6079C47-BE69-45ED-9B94-2900F47C5D5E}" dt="2021-05-06T03:58:44.729" v="4035" actId="478"/>
          <ac:picMkLst>
            <pc:docMk/>
            <pc:sldMk cId="1792765883" sldId="267"/>
            <ac:picMk id="5" creationId="{A32A6CBA-F808-49E9-9D97-41ABA1DA9C98}"/>
          </ac:picMkLst>
        </pc:picChg>
        <pc:cxnChg chg="del">
          <ac:chgData name="Karla Garcia" userId="71939f64eb94e38a" providerId="LiveId" clId="{E6079C47-BE69-45ED-9B94-2900F47C5D5E}" dt="2021-05-06T03:59:00.730" v="4037" actId="26606"/>
          <ac:cxnSpMkLst>
            <pc:docMk/>
            <pc:sldMk cId="1792765883" sldId="267"/>
            <ac:cxnSpMk id="100" creationId="{DCAEE72B-1345-4537-81E5-57A165933BD1}"/>
          </ac:cxnSpMkLst>
        </pc:cxnChg>
        <pc:cxnChg chg="del">
          <ac:chgData name="Karla Garcia" userId="71939f64eb94e38a" providerId="LiveId" clId="{E6079C47-BE69-45ED-9B94-2900F47C5D5E}" dt="2021-05-06T03:59:00.730" v="4037" actId="26606"/>
          <ac:cxnSpMkLst>
            <pc:docMk/>
            <pc:sldMk cId="1792765883" sldId="267"/>
            <ac:cxnSpMk id="102" creationId="{EDD37244-DD92-4DA5-A02C-38AF9393B4B5}"/>
          </ac:cxnSpMkLst>
        </pc:cxnChg>
        <pc:cxnChg chg="del">
          <ac:chgData name="Karla Garcia" userId="71939f64eb94e38a" providerId="LiveId" clId="{E6079C47-BE69-45ED-9B94-2900F47C5D5E}" dt="2021-05-06T03:59:00.730" v="4037" actId="26606"/>
          <ac:cxnSpMkLst>
            <pc:docMk/>
            <pc:sldMk cId="1792765883" sldId="267"/>
            <ac:cxnSpMk id="104" creationId="{A1F52048-7CB4-444D-ADDB-A3679D30C8E1}"/>
          </ac:cxnSpMkLst>
        </pc:cxnChg>
        <pc:cxnChg chg="add">
          <ac:chgData name="Karla Garcia" userId="71939f64eb94e38a" providerId="LiveId" clId="{E6079C47-BE69-45ED-9B94-2900F47C5D5E}" dt="2021-05-06T03:59:00.730" v="4037" actId="26606"/>
          <ac:cxnSpMkLst>
            <pc:docMk/>
            <pc:sldMk cId="1792765883" sldId="267"/>
            <ac:cxnSpMk id="119" creationId="{DCAEE72B-1345-4537-81E5-57A165933BD1}"/>
          </ac:cxnSpMkLst>
        </pc:cxnChg>
        <pc:cxnChg chg="add">
          <ac:chgData name="Karla Garcia" userId="71939f64eb94e38a" providerId="LiveId" clId="{E6079C47-BE69-45ED-9B94-2900F47C5D5E}" dt="2021-05-06T03:59:00.730" v="4037" actId="26606"/>
          <ac:cxnSpMkLst>
            <pc:docMk/>
            <pc:sldMk cId="1792765883" sldId="267"/>
            <ac:cxnSpMk id="121" creationId="{EDD37244-DD92-4DA5-A02C-38AF9393B4B5}"/>
          </ac:cxnSpMkLst>
        </pc:cxnChg>
        <pc:cxnChg chg="add">
          <ac:chgData name="Karla Garcia" userId="71939f64eb94e38a" providerId="LiveId" clId="{E6079C47-BE69-45ED-9B94-2900F47C5D5E}" dt="2021-05-06T03:59:00.730" v="4037" actId="26606"/>
          <ac:cxnSpMkLst>
            <pc:docMk/>
            <pc:sldMk cId="1792765883" sldId="267"/>
            <ac:cxnSpMk id="123" creationId="{A1F52048-7CB4-444D-ADDB-A3679D30C8E1}"/>
          </ac:cxnSpMkLst>
        </pc:cxnChg>
      </pc:sldChg>
      <pc:sldChg chg="addSp delSp modSp add mod delAnim">
        <pc:chgData name="Karla Garcia" userId="71939f64eb94e38a" providerId="LiveId" clId="{E6079C47-BE69-45ED-9B94-2900F47C5D5E}" dt="2021-05-06T04:05:06.018" v="4990" actId="20577"/>
        <pc:sldMkLst>
          <pc:docMk/>
          <pc:sldMk cId="3231148444" sldId="268"/>
        </pc:sldMkLst>
        <pc:spChg chg="mod">
          <ac:chgData name="Karla Garcia" userId="71939f64eb94e38a" providerId="LiveId" clId="{E6079C47-BE69-45ED-9B94-2900F47C5D5E}" dt="2021-05-06T04:03:03.065" v="4603" actId="20577"/>
          <ac:spMkLst>
            <pc:docMk/>
            <pc:sldMk cId="3231148444" sldId="268"/>
            <ac:spMk id="2" creationId="{DCB3FE29-A684-4D7D-8678-808D22E26379}"/>
          </ac:spMkLst>
        </pc:spChg>
        <pc:spChg chg="mod">
          <ac:chgData name="Karla Garcia" userId="71939f64eb94e38a" providerId="LiveId" clId="{E6079C47-BE69-45ED-9B94-2900F47C5D5E}" dt="2021-05-06T04:05:06.018" v="4990" actId="20577"/>
          <ac:spMkLst>
            <pc:docMk/>
            <pc:sldMk cId="3231148444" sldId="268"/>
            <ac:spMk id="3" creationId="{385888E8-0EA3-42A9-858B-52C37741AC23}"/>
          </ac:spMkLst>
        </pc:spChg>
        <pc:spChg chg="del">
          <ac:chgData name="Karla Garcia" userId="71939f64eb94e38a" providerId="LiveId" clId="{E6079C47-BE69-45ED-9B94-2900F47C5D5E}" dt="2021-05-06T04:02:52.357" v="4584" actId="26606"/>
          <ac:spMkLst>
            <pc:docMk/>
            <pc:sldMk cId="3231148444" sldId="268"/>
            <ac:spMk id="109" creationId="{15CE57D1-B188-493D-A0EC-ACB6B06CB901}"/>
          </ac:spMkLst>
        </pc:spChg>
        <pc:spChg chg="del">
          <ac:chgData name="Karla Garcia" userId="71939f64eb94e38a" providerId="LiveId" clId="{E6079C47-BE69-45ED-9B94-2900F47C5D5E}" dt="2021-05-06T04:02:52.357" v="4584" actId="26606"/>
          <ac:spMkLst>
            <pc:docMk/>
            <pc:sldMk cId="3231148444" sldId="268"/>
            <ac:spMk id="111" creationId="{C5DD3F10-6BD2-49AB-BCE5-1FE8CEDA8980}"/>
          </ac:spMkLst>
        </pc:spChg>
        <pc:spChg chg="del">
          <ac:chgData name="Karla Garcia" userId="71939f64eb94e38a" providerId="LiveId" clId="{E6079C47-BE69-45ED-9B94-2900F47C5D5E}" dt="2021-05-06T04:02:52.357" v="4584" actId="26606"/>
          <ac:spMkLst>
            <pc:docMk/>
            <pc:sldMk cId="3231148444" sldId="268"/>
            <ac:spMk id="113" creationId="{AF8BC7BC-7A10-4E08-A731-BEC0EEEF6FCD}"/>
          </ac:spMkLst>
        </pc:spChg>
        <pc:spChg chg="del">
          <ac:chgData name="Karla Garcia" userId="71939f64eb94e38a" providerId="LiveId" clId="{E6079C47-BE69-45ED-9B94-2900F47C5D5E}" dt="2021-05-06T04:02:52.357" v="4584" actId="26606"/>
          <ac:spMkLst>
            <pc:docMk/>
            <pc:sldMk cId="3231148444" sldId="268"/>
            <ac:spMk id="115" creationId="{27207D0A-8AED-4BC1-BDED-1A5096B1CB1D}"/>
          </ac:spMkLst>
        </pc:spChg>
        <pc:spChg chg="del">
          <ac:chgData name="Karla Garcia" userId="71939f64eb94e38a" providerId="LiveId" clId="{E6079C47-BE69-45ED-9B94-2900F47C5D5E}" dt="2021-05-06T04:02:52.357" v="4584" actId="26606"/>
          <ac:spMkLst>
            <pc:docMk/>
            <pc:sldMk cId="3231148444" sldId="268"/>
            <ac:spMk id="117" creationId="{17F6822B-1FB6-4A99-96B5-B723F29F02FC}"/>
          </ac:spMkLst>
        </pc:spChg>
        <pc:spChg chg="add">
          <ac:chgData name="Karla Garcia" userId="71939f64eb94e38a" providerId="LiveId" clId="{E6079C47-BE69-45ED-9B94-2900F47C5D5E}" dt="2021-05-06T04:02:52.357" v="4584" actId="26606"/>
          <ac:spMkLst>
            <pc:docMk/>
            <pc:sldMk cId="3231148444" sldId="268"/>
            <ac:spMk id="128" creationId="{C9152BCD-3FB4-40B1-A687-19EDA5F9DB9A}"/>
          </ac:spMkLst>
        </pc:spChg>
        <pc:spChg chg="add">
          <ac:chgData name="Karla Garcia" userId="71939f64eb94e38a" providerId="LiveId" clId="{E6079C47-BE69-45ED-9B94-2900F47C5D5E}" dt="2021-05-06T04:02:52.357" v="4584" actId="26606"/>
          <ac:spMkLst>
            <pc:docMk/>
            <pc:sldMk cId="3231148444" sldId="268"/>
            <ac:spMk id="130" creationId="{5EE7A5EC-E7AF-4023-85C1-08313593FD35}"/>
          </ac:spMkLst>
        </pc:spChg>
        <pc:spChg chg="add">
          <ac:chgData name="Karla Garcia" userId="71939f64eb94e38a" providerId="LiveId" clId="{E6079C47-BE69-45ED-9B94-2900F47C5D5E}" dt="2021-05-06T04:02:52.357" v="4584" actId="26606"/>
          <ac:spMkLst>
            <pc:docMk/>
            <pc:sldMk cId="3231148444" sldId="268"/>
            <ac:spMk id="132" creationId="{576E8351-5E43-4887-82E2-079CC869A137}"/>
          </ac:spMkLst>
        </pc:spChg>
        <pc:spChg chg="add">
          <ac:chgData name="Karla Garcia" userId="71939f64eb94e38a" providerId="LiveId" clId="{E6079C47-BE69-45ED-9B94-2900F47C5D5E}" dt="2021-05-06T04:02:52.357" v="4584" actId="26606"/>
          <ac:spMkLst>
            <pc:docMk/>
            <pc:sldMk cId="3231148444" sldId="268"/>
            <ac:spMk id="134" creationId="{9542D991-2120-4D06-91BF-B252044E218A}"/>
          </ac:spMkLst>
        </pc:spChg>
        <pc:spChg chg="add">
          <ac:chgData name="Karla Garcia" userId="71939f64eb94e38a" providerId="LiveId" clId="{E6079C47-BE69-45ED-9B94-2900F47C5D5E}" dt="2021-05-06T04:02:52.357" v="4584" actId="26606"/>
          <ac:spMkLst>
            <pc:docMk/>
            <pc:sldMk cId="3231148444" sldId="268"/>
            <ac:spMk id="136" creationId="{46242EDC-E656-481E-8EB7-3313F7240343}"/>
          </ac:spMkLst>
        </pc:spChg>
        <pc:picChg chg="del">
          <ac:chgData name="Karla Garcia" userId="71939f64eb94e38a" providerId="LiveId" clId="{E6079C47-BE69-45ED-9B94-2900F47C5D5E}" dt="2021-05-06T04:02:33.785" v="4579" actId="478"/>
          <ac:picMkLst>
            <pc:docMk/>
            <pc:sldMk cId="3231148444" sldId="268"/>
            <ac:picMk id="4" creationId="{5ACB82B6-5B50-43B2-B1BD-A25826934B65}"/>
          </ac:picMkLst>
        </pc:picChg>
        <pc:picChg chg="add mod ord">
          <ac:chgData name="Karla Garcia" userId="71939f64eb94e38a" providerId="LiveId" clId="{E6079C47-BE69-45ED-9B94-2900F47C5D5E}" dt="2021-05-06T04:02:52.357" v="4584" actId="26606"/>
          <ac:picMkLst>
            <pc:docMk/>
            <pc:sldMk cId="3231148444" sldId="268"/>
            <ac:picMk id="6" creationId="{9FFCE44D-96F7-4527-9E30-85CFE572F471}"/>
          </ac:picMkLst>
        </pc:picChg>
        <pc:picChg chg="add mod">
          <ac:chgData name="Karla Garcia" userId="71939f64eb94e38a" providerId="LiveId" clId="{E6079C47-BE69-45ED-9B94-2900F47C5D5E}" dt="2021-05-06T04:02:52.357" v="4584" actId="26606"/>
          <ac:picMkLst>
            <pc:docMk/>
            <pc:sldMk cId="3231148444" sldId="268"/>
            <ac:picMk id="8" creationId="{186E7ED5-4395-4475-91B7-5B5FB9E4B076}"/>
          </ac:picMkLst>
        </pc:picChg>
        <pc:cxnChg chg="del">
          <ac:chgData name="Karla Garcia" userId="71939f64eb94e38a" providerId="LiveId" clId="{E6079C47-BE69-45ED-9B94-2900F47C5D5E}" dt="2021-05-06T04:02:52.357" v="4584" actId="26606"/>
          <ac:cxnSpMkLst>
            <pc:docMk/>
            <pc:sldMk cId="3231148444" sldId="268"/>
            <ac:cxnSpMk id="119" creationId="{DCAEE72B-1345-4537-81E5-57A165933BD1}"/>
          </ac:cxnSpMkLst>
        </pc:cxnChg>
        <pc:cxnChg chg="del">
          <ac:chgData name="Karla Garcia" userId="71939f64eb94e38a" providerId="LiveId" clId="{E6079C47-BE69-45ED-9B94-2900F47C5D5E}" dt="2021-05-06T04:02:52.357" v="4584" actId="26606"/>
          <ac:cxnSpMkLst>
            <pc:docMk/>
            <pc:sldMk cId="3231148444" sldId="268"/>
            <ac:cxnSpMk id="121" creationId="{EDD37244-DD92-4DA5-A02C-38AF9393B4B5}"/>
          </ac:cxnSpMkLst>
        </pc:cxnChg>
        <pc:cxnChg chg="del">
          <ac:chgData name="Karla Garcia" userId="71939f64eb94e38a" providerId="LiveId" clId="{E6079C47-BE69-45ED-9B94-2900F47C5D5E}" dt="2021-05-06T04:02:52.357" v="4584" actId="26606"/>
          <ac:cxnSpMkLst>
            <pc:docMk/>
            <pc:sldMk cId="3231148444" sldId="268"/>
            <ac:cxnSpMk id="123" creationId="{A1F52048-7CB4-444D-ADDB-A3679D30C8E1}"/>
          </ac:cxnSpMkLst>
        </pc:cxnChg>
        <pc:cxnChg chg="add">
          <ac:chgData name="Karla Garcia" userId="71939f64eb94e38a" providerId="LiveId" clId="{E6079C47-BE69-45ED-9B94-2900F47C5D5E}" dt="2021-05-06T04:02:52.357" v="4584" actId="26606"/>
          <ac:cxnSpMkLst>
            <pc:docMk/>
            <pc:sldMk cId="3231148444" sldId="268"/>
            <ac:cxnSpMk id="138" creationId="{49824457-5F94-4FDA-9C7D-F2268561BC5F}"/>
          </ac:cxnSpMkLst>
        </pc:cxnChg>
        <pc:cxnChg chg="add">
          <ac:chgData name="Karla Garcia" userId="71939f64eb94e38a" providerId="LiveId" clId="{E6079C47-BE69-45ED-9B94-2900F47C5D5E}" dt="2021-05-06T04:02:52.357" v="4584" actId="26606"/>
          <ac:cxnSpMkLst>
            <pc:docMk/>
            <pc:sldMk cId="3231148444" sldId="268"/>
            <ac:cxnSpMk id="140" creationId="{431DC751-B779-4362-9D33-5AC5212AD21A}"/>
          </ac:cxnSpMkLst>
        </pc:cxnChg>
        <pc:cxnChg chg="add">
          <ac:chgData name="Karla Garcia" userId="71939f64eb94e38a" providerId="LiveId" clId="{E6079C47-BE69-45ED-9B94-2900F47C5D5E}" dt="2021-05-06T04:02:52.357" v="4584" actId="26606"/>
          <ac:cxnSpMkLst>
            <pc:docMk/>
            <pc:sldMk cId="3231148444" sldId="268"/>
            <ac:cxnSpMk id="142" creationId="{9698E9AA-37A4-4C26-AF59-9BCB268A793F}"/>
          </ac:cxnSpMkLst>
        </pc:cxnChg>
      </pc:sldChg>
      <pc:sldChg chg="addSp delSp modSp add mod addAnim modAnim">
        <pc:chgData name="Karla Garcia" userId="71939f64eb94e38a" providerId="LiveId" clId="{E6079C47-BE69-45ED-9B94-2900F47C5D5E}" dt="2021-05-06T04:14:40.330" v="5927" actId="1076"/>
        <pc:sldMkLst>
          <pc:docMk/>
          <pc:sldMk cId="4032897482" sldId="269"/>
        </pc:sldMkLst>
        <pc:spChg chg="mod">
          <ac:chgData name="Karla Garcia" userId="71939f64eb94e38a" providerId="LiveId" clId="{E6079C47-BE69-45ED-9B94-2900F47C5D5E}" dt="2021-05-06T04:09:33.783" v="5655" actId="1076"/>
          <ac:spMkLst>
            <pc:docMk/>
            <pc:sldMk cId="4032897482" sldId="269"/>
            <ac:spMk id="2" creationId="{DCB3FE29-A684-4D7D-8678-808D22E26379}"/>
          </ac:spMkLst>
        </pc:spChg>
        <pc:spChg chg="mod">
          <ac:chgData name="Karla Garcia" userId="71939f64eb94e38a" providerId="LiveId" clId="{E6079C47-BE69-45ED-9B94-2900F47C5D5E}" dt="2021-05-06T04:14:40.330" v="5927" actId="1076"/>
          <ac:spMkLst>
            <pc:docMk/>
            <pc:sldMk cId="4032897482" sldId="269"/>
            <ac:spMk id="3" creationId="{385888E8-0EA3-42A9-858B-52C37741AC23}"/>
          </ac:spMkLst>
        </pc:spChg>
        <pc:spChg chg="add">
          <ac:chgData name="Karla Garcia" userId="71939f64eb94e38a" providerId="LiveId" clId="{E6079C47-BE69-45ED-9B94-2900F47C5D5E}" dt="2021-05-06T04:08:49.929" v="5555" actId="26606"/>
          <ac:spMkLst>
            <pc:docMk/>
            <pc:sldMk cId="4032897482" sldId="269"/>
            <ac:spMk id="83" creationId="{904B0613-4B9E-419E-B0B1-5203F45CF7FA}"/>
          </ac:spMkLst>
        </pc:spChg>
        <pc:spChg chg="add">
          <ac:chgData name="Karla Garcia" userId="71939f64eb94e38a" providerId="LiveId" clId="{E6079C47-BE69-45ED-9B94-2900F47C5D5E}" dt="2021-05-06T04:08:49.929" v="5555" actId="26606"/>
          <ac:spMkLst>
            <pc:docMk/>
            <pc:sldMk cId="4032897482" sldId="269"/>
            <ac:spMk id="85" creationId="{BC7B8D30-1A58-4AAC-8B25-A5FA6A2A893E}"/>
          </ac:spMkLst>
        </pc:spChg>
        <pc:spChg chg="add">
          <ac:chgData name="Karla Garcia" userId="71939f64eb94e38a" providerId="LiveId" clId="{E6079C47-BE69-45ED-9B94-2900F47C5D5E}" dt="2021-05-06T04:08:49.929" v="5555" actId="26606"/>
          <ac:spMkLst>
            <pc:docMk/>
            <pc:sldMk cId="4032897482" sldId="269"/>
            <ac:spMk id="87" creationId="{8DE2132D-D49D-4BB5-A347-6DE7A20602E9}"/>
          </ac:spMkLst>
        </pc:spChg>
        <pc:spChg chg="add">
          <ac:chgData name="Karla Garcia" userId="71939f64eb94e38a" providerId="LiveId" clId="{E6079C47-BE69-45ED-9B94-2900F47C5D5E}" dt="2021-05-06T04:08:49.929" v="5555" actId="26606"/>
          <ac:spMkLst>
            <pc:docMk/>
            <pc:sldMk cId="4032897482" sldId="269"/>
            <ac:spMk id="89" creationId="{E50A98F1-56AC-43B2-BBCB-70A389404144}"/>
          </ac:spMkLst>
        </pc:spChg>
        <pc:spChg chg="add">
          <ac:chgData name="Karla Garcia" userId="71939f64eb94e38a" providerId="LiveId" clId="{E6079C47-BE69-45ED-9B94-2900F47C5D5E}" dt="2021-05-06T04:08:49.929" v="5555" actId="26606"/>
          <ac:spMkLst>
            <pc:docMk/>
            <pc:sldMk cId="4032897482" sldId="269"/>
            <ac:spMk id="91" creationId="{C2A8A693-4DC5-41FD-813A-E84EDC53C24A}"/>
          </ac:spMkLst>
        </pc:spChg>
        <pc:spChg chg="del">
          <ac:chgData name="Karla Garcia" userId="71939f64eb94e38a" providerId="LiveId" clId="{E6079C47-BE69-45ED-9B94-2900F47C5D5E}" dt="2021-05-06T04:08:49.929" v="5555" actId="26606"/>
          <ac:spMkLst>
            <pc:docMk/>
            <pc:sldMk cId="4032897482" sldId="269"/>
            <ac:spMk id="128" creationId="{C9152BCD-3FB4-40B1-A687-19EDA5F9DB9A}"/>
          </ac:spMkLst>
        </pc:spChg>
        <pc:spChg chg="del">
          <ac:chgData name="Karla Garcia" userId="71939f64eb94e38a" providerId="LiveId" clId="{E6079C47-BE69-45ED-9B94-2900F47C5D5E}" dt="2021-05-06T04:08:49.929" v="5555" actId="26606"/>
          <ac:spMkLst>
            <pc:docMk/>
            <pc:sldMk cId="4032897482" sldId="269"/>
            <ac:spMk id="130" creationId="{5EE7A5EC-E7AF-4023-85C1-08313593FD35}"/>
          </ac:spMkLst>
        </pc:spChg>
        <pc:spChg chg="del">
          <ac:chgData name="Karla Garcia" userId="71939f64eb94e38a" providerId="LiveId" clId="{E6079C47-BE69-45ED-9B94-2900F47C5D5E}" dt="2021-05-06T04:08:49.929" v="5555" actId="26606"/>
          <ac:spMkLst>
            <pc:docMk/>
            <pc:sldMk cId="4032897482" sldId="269"/>
            <ac:spMk id="132" creationId="{576E8351-5E43-4887-82E2-079CC869A137}"/>
          </ac:spMkLst>
        </pc:spChg>
        <pc:spChg chg="del">
          <ac:chgData name="Karla Garcia" userId="71939f64eb94e38a" providerId="LiveId" clId="{E6079C47-BE69-45ED-9B94-2900F47C5D5E}" dt="2021-05-06T04:08:49.929" v="5555" actId="26606"/>
          <ac:spMkLst>
            <pc:docMk/>
            <pc:sldMk cId="4032897482" sldId="269"/>
            <ac:spMk id="134" creationId="{9542D991-2120-4D06-91BF-B252044E218A}"/>
          </ac:spMkLst>
        </pc:spChg>
        <pc:spChg chg="del">
          <ac:chgData name="Karla Garcia" userId="71939f64eb94e38a" providerId="LiveId" clId="{E6079C47-BE69-45ED-9B94-2900F47C5D5E}" dt="2021-05-06T04:08:49.929" v="5555" actId="26606"/>
          <ac:spMkLst>
            <pc:docMk/>
            <pc:sldMk cId="4032897482" sldId="269"/>
            <ac:spMk id="136" creationId="{46242EDC-E656-481E-8EB7-3313F7240343}"/>
          </ac:spMkLst>
        </pc:spChg>
        <pc:picChg chg="add mod">
          <ac:chgData name="Karla Garcia" userId="71939f64eb94e38a" providerId="LiveId" clId="{E6079C47-BE69-45ED-9B94-2900F47C5D5E}" dt="2021-05-06T04:08:49.929" v="5555" actId="26606"/>
          <ac:picMkLst>
            <pc:docMk/>
            <pc:sldMk cId="4032897482" sldId="269"/>
            <ac:picMk id="5" creationId="{FE9517C4-41E4-4CD2-9F8D-AAEB8DD499BA}"/>
          </ac:picMkLst>
        </pc:picChg>
        <pc:picChg chg="del">
          <ac:chgData name="Karla Garcia" userId="71939f64eb94e38a" providerId="LiveId" clId="{E6079C47-BE69-45ED-9B94-2900F47C5D5E}" dt="2021-05-06T04:05:47.303" v="4993" actId="478"/>
          <ac:picMkLst>
            <pc:docMk/>
            <pc:sldMk cId="4032897482" sldId="269"/>
            <ac:picMk id="6" creationId="{9FFCE44D-96F7-4527-9E30-85CFE572F471}"/>
          </ac:picMkLst>
        </pc:picChg>
        <pc:picChg chg="del">
          <ac:chgData name="Karla Garcia" userId="71939f64eb94e38a" providerId="LiveId" clId="{E6079C47-BE69-45ED-9B94-2900F47C5D5E}" dt="2021-05-06T04:05:46.520" v="4992" actId="478"/>
          <ac:picMkLst>
            <pc:docMk/>
            <pc:sldMk cId="4032897482" sldId="269"/>
            <ac:picMk id="8" creationId="{186E7ED5-4395-4475-91B7-5B5FB9E4B076}"/>
          </ac:picMkLst>
        </pc:picChg>
        <pc:cxnChg chg="add">
          <ac:chgData name="Karla Garcia" userId="71939f64eb94e38a" providerId="LiveId" clId="{E6079C47-BE69-45ED-9B94-2900F47C5D5E}" dt="2021-05-06T04:08:49.929" v="5555" actId="26606"/>
          <ac:cxnSpMkLst>
            <pc:docMk/>
            <pc:sldMk cId="4032897482" sldId="269"/>
            <ac:cxnSpMk id="93" creationId="{18C10447-0754-466B-A932-C8DE772B3B72}"/>
          </ac:cxnSpMkLst>
        </pc:cxnChg>
        <pc:cxnChg chg="add">
          <ac:chgData name="Karla Garcia" userId="71939f64eb94e38a" providerId="LiveId" clId="{E6079C47-BE69-45ED-9B94-2900F47C5D5E}" dt="2021-05-06T04:08:49.929" v="5555" actId="26606"/>
          <ac:cxnSpMkLst>
            <pc:docMk/>
            <pc:sldMk cId="4032897482" sldId="269"/>
            <ac:cxnSpMk id="95" creationId="{B5CD974D-BA97-43C6-9D15-03D341934159}"/>
          </ac:cxnSpMkLst>
        </pc:cxnChg>
        <pc:cxnChg chg="add">
          <ac:chgData name="Karla Garcia" userId="71939f64eb94e38a" providerId="LiveId" clId="{E6079C47-BE69-45ED-9B94-2900F47C5D5E}" dt="2021-05-06T04:08:49.929" v="5555" actId="26606"/>
          <ac:cxnSpMkLst>
            <pc:docMk/>
            <pc:sldMk cId="4032897482" sldId="269"/>
            <ac:cxnSpMk id="97" creationId="{55DD568F-766A-4D4C-A287-EAF316CF288D}"/>
          </ac:cxnSpMkLst>
        </pc:cxnChg>
        <pc:cxnChg chg="del">
          <ac:chgData name="Karla Garcia" userId="71939f64eb94e38a" providerId="LiveId" clId="{E6079C47-BE69-45ED-9B94-2900F47C5D5E}" dt="2021-05-06T04:08:49.929" v="5555" actId="26606"/>
          <ac:cxnSpMkLst>
            <pc:docMk/>
            <pc:sldMk cId="4032897482" sldId="269"/>
            <ac:cxnSpMk id="138" creationId="{49824457-5F94-4FDA-9C7D-F2268561BC5F}"/>
          </ac:cxnSpMkLst>
        </pc:cxnChg>
        <pc:cxnChg chg="del">
          <ac:chgData name="Karla Garcia" userId="71939f64eb94e38a" providerId="LiveId" clId="{E6079C47-BE69-45ED-9B94-2900F47C5D5E}" dt="2021-05-06T04:08:49.929" v="5555" actId="26606"/>
          <ac:cxnSpMkLst>
            <pc:docMk/>
            <pc:sldMk cId="4032897482" sldId="269"/>
            <ac:cxnSpMk id="140" creationId="{431DC751-B779-4362-9D33-5AC5212AD21A}"/>
          </ac:cxnSpMkLst>
        </pc:cxnChg>
        <pc:cxnChg chg="del">
          <ac:chgData name="Karla Garcia" userId="71939f64eb94e38a" providerId="LiveId" clId="{E6079C47-BE69-45ED-9B94-2900F47C5D5E}" dt="2021-05-06T04:08:49.929" v="5555" actId="26606"/>
          <ac:cxnSpMkLst>
            <pc:docMk/>
            <pc:sldMk cId="4032897482" sldId="269"/>
            <ac:cxnSpMk id="142" creationId="{9698E9AA-37A4-4C26-AF59-9BCB268A793F}"/>
          </ac:cxnSpMkLst>
        </pc:cxn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21-05-05T22:39:37.418" idx="1">
    <p:pos x="10" y="10"/>
    <p:text/>
    <p:extLst>
      <p:ext uri="{C676402C-5697-4E1C-873F-D02D1690AC5C}">
        <p15:threadingInfo xmlns:p15="http://schemas.microsoft.com/office/powerpoint/2012/main" timeZoneBias="300"/>
      </p:ext>
    </p:extLst>
  </p:cm>
</p:cmLst>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flip="none" rotWithShape="1">
          <a:gsLst>
            <a:gs pos="0">
              <a:srgbClr val="B1DDFF"/>
            </a:gs>
            <a:gs pos="100000">
              <a:srgbClr val="B1DDFF">
                <a:lumMod val="64000"/>
                <a:lumOff val="36000"/>
              </a:srgb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3" name="Rectangle 22"/>
          <p:cNvSpPr/>
          <p:nvPr/>
        </p:nvSpPr>
        <p:spPr>
          <a:xfrm>
            <a:off x="0" y="0"/>
            <a:ext cx="12192000" cy="6858000"/>
          </a:xfrm>
          <a:prstGeom prst="rect">
            <a:avLst/>
          </a:prstGeom>
          <a:blipFill dpi="0" rotWithShape="1">
            <a:blip r:embed="rId2">
              <a:alphaModFix amt="12000"/>
              <a:duotone>
                <a:schemeClr val="accent1">
                  <a:shade val="45000"/>
                  <a:satMod val="135000"/>
                </a:schemeClr>
                <a:prstClr val="white"/>
              </a:duotone>
            </a:blip>
            <a:srcRect/>
            <a:tile tx="-368300" ty="203200" sx="64000" sy="64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C</a:t>
            </a:r>
          </a:p>
        </p:txBody>
      </p:sp>
      <p:sp>
        <p:nvSpPr>
          <p:cNvPr id="10" name="Rectangle 9"/>
          <p:cNvSpPr/>
          <p:nvPr/>
        </p:nvSpPr>
        <p:spPr>
          <a:xfrm>
            <a:off x="1307870" y="1267730"/>
            <a:ext cx="9576262" cy="4307950"/>
          </a:xfrm>
          <a:prstGeom prst="rect">
            <a:avLst/>
          </a:prstGeom>
          <a:solidFill>
            <a:schemeClr val="tx2"/>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bg2"/>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accent1">
                  <a:lumMod val="20000"/>
                  <a:lumOff val="8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accent1">
                  <a:lumMod val="20000"/>
                  <a:lumOff val="8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accent1">
                  <a:lumMod val="20000"/>
                  <a:lumOff val="80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bg1"/>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bg2"/>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rgbClr val="FFFFFF"/>
                </a:solidFill>
                <a:latin typeface="+mn-lt"/>
              </a:defRPr>
            </a:lvl1pPr>
          </a:lstStyle>
          <a:p>
            <a:fld id="{2AED8E5B-0D98-4FE1-9B26-D1041E3A89F9}" type="datetimeFigureOut">
              <a:rPr lang="en-US" dirty="0"/>
              <a:t>5/5/2021</a:t>
            </a:fld>
            <a:endParaRPr lang="en-US" dirty="0"/>
          </a:p>
        </p:txBody>
      </p:sp>
      <p:sp>
        <p:nvSpPr>
          <p:cNvPr id="21" name="Footer Placeholder 20"/>
          <p:cNvSpPr>
            <a:spLocks noGrp="1"/>
          </p:cNvSpPr>
          <p:nvPr>
            <p:ph type="ftr" sz="quarter" idx="11"/>
          </p:nvPr>
        </p:nvSpPr>
        <p:spPr>
          <a:xfrm>
            <a:off x="1453896" y="5212080"/>
            <a:ext cx="5905500" cy="228600"/>
          </a:xfrm>
        </p:spPr>
        <p:txBody>
          <a:bodyPr/>
          <a:lstStyle>
            <a:lvl1pPr algn="l">
              <a:defRPr>
                <a:solidFill>
                  <a:schemeClr val="bg2"/>
                </a:solidFill>
              </a:defRPr>
            </a:lvl1pPr>
          </a:lstStyle>
          <a:p>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bg2"/>
                </a:solidFill>
              </a:defRPr>
            </a:lvl1pPr>
          </a:lstStyle>
          <a:p>
            <a:fld id="{4FAB73BC-B049-4115-A692-8D63A059BFB8}" type="slidenum">
              <a:rPr lang="en-US" dirty="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B4159CD-DA3A-463F-AFEF-A68838A6859B}" type="datetimeFigureOut">
              <a:rPr lang="en-US" dirty="0"/>
              <a:t>5/5/2021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312A925-E007-46C2-84AB-35EE10DCAD39}" type="datetimeFigureOut">
              <a:rPr lang="en-US" dirty="0"/>
              <a:t>5/5/2021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73C2DCB-466C-4061-8D51-D3254DD77FA1}" type="datetimeFigureOut">
              <a:rPr lang="en-US" dirty="0"/>
              <a:t>5/5/2021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gradFill flip="none" rotWithShape="1">
          <a:gsLst>
            <a:gs pos="0">
              <a:schemeClr val="bg2">
                <a:tint val="80000"/>
                <a:shade val="100000"/>
                <a:satMod val="300000"/>
              </a:schemeClr>
            </a:gs>
            <a:gs pos="100000">
              <a:srgbClr val="B1DDFF">
                <a:lumMod val="64000"/>
                <a:lumOff val="36000"/>
              </a:srgb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5" name="Rectangle 14"/>
          <p:cNvSpPr/>
          <p:nvPr/>
        </p:nvSpPr>
        <p:spPr>
          <a:xfrm>
            <a:off x="0" y="0"/>
            <a:ext cx="12192000" cy="6858000"/>
          </a:xfrm>
          <a:prstGeom prst="rect">
            <a:avLst/>
          </a:prstGeom>
          <a:blipFill dpi="0" rotWithShape="1">
            <a:blip r:embed="rId2">
              <a:alphaModFix amt="12000"/>
              <a:duotone>
                <a:schemeClr val="accent2">
                  <a:shade val="45000"/>
                  <a:satMod val="135000"/>
                </a:schemeClr>
                <a:prstClr val="white"/>
              </a:duotone>
            </a:blip>
            <a:srcRect/>
            <a:tile tx="-368300" ty="203200" sx="64000" sy="64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C</a:t>
            </a:r>
          </a:p>
        </p:txBody>
      </p:sp>
      <p:sp>
        <p:nvSpPr>
          <p:cNvPr id="23" name="Rectangle 22"/>
          <p:cNvSpPr/>
          <p:nvPr/>
        </p:nvSpPr>
        <p:spPr>
          <a:xfrm>
            <a:off x="1307870" y="1267730"/>
            <a:ext cx="9576262" cy="4307950"/>
          </a:xfrm>
          <a:prstGeom prst="rect">
            <a:avLst/>
          </a:prstGeom>
          <a:solidFill>
            <a:schemeClr val="tx2"/>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bg2"/>
            </a:solidFill>
            <a:prstDash val="solid"/>
            <a:miter lim="800000"/>
          </a:ln>
          <a:effectLst/>
        </p:spPr>
      </p:sp>
      <p:sp>
        <p:nvSpPr>
          <p:cNvPr id="30" name="Rectangle 29"/>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accent1">
                  <a:lumMod val="20000"/>
                  <a:lumOff val="8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accent1">
                  <a:lumMod val="20000"/>
                  <a:lumOff val="8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accent1">
                  <a:lumMod val="20000"/>
                  <a:lumOff val="80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bg1"/>
                </a:solidFill>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tabLst>
                <a:tab pos="2633663" algn="l"/>
              </a:tabLst>
              <a:defRPr sz="1600">
                <a:solidFill>
                  <a:schemeClr val="bg2"/>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rgbClr val="FFFFFF"/>
                </a:solidFill>
                <a:latin typeface="+mn-lt"/>
                <a:ea typeface="+mn-ea"/>
                <a:cs typeface="+mn-cs"/>
              </a:defRPr>
            </a:lvl1pPr>
          </a:lstStyle>
          <a:p>
            <a:fld id="{8642357F-39F6-401C-9FF8-3072724998F3}" type="datetimeFigureOut">
              <a:rPr lang="en-US" dirty="0"/>
              <a:t>5/5/2021</a:t>
            </a:fld>
            <a:endParaRPr lang="en-US" dirty="0"/>
          </a:p>
        </p:txBody>
      </p:sp>
      <p:sp>
        <p:nvSpPr>
          <p:cNvPr id="5" name="Footer Placeholder 4"/>
          <p:cNvSpPr>
            <a:spLocks noGrp="1"/>
          </p:cNvSpPr>
          <p:nvPr>
            <p:ph type="ftr" sz="quarter" idx="11"/>
          </p:nvPr>
        </p:nvSpPr>
        <p:spPr>
          <a:xfrm>
            <a:off x="1453896" y="5212080"/>
            <a:ext cx="5907024" cy="228600"/>
          </a:xfrm>
        </p:spPr>
        <p:txBody>
          <a:bodyPr/>
          <a:lstStyle>
            <a:lvl1pPr algn="l">
              <a:defRPr>
                <a:solidFill>
                  <a:schemeClr val="bg2"/>
                </a:solidFill>
              </a:defRPr>
            </a:lvl1pPr>
          </a:lstStyle>
          <a:p>
            <a:endParaRPr lang="en-US" dirty="0"/>
          </a:p>
        </p:txBody>
      </p:sp>
      <p:sp>
        <p:nvSpPr>
          <p:cNvPr id="6" name="Slide Number Placeholder 5"/>
          <p:cNvSpPr>
            <a:spLocks noGrp="1"/>
          </p:cNvSpPr>
          <p:nvPr>
            <p:ph type="sldNum" sz="quarter" idx="12"/>
          </p:nvPr>
        </p:nvSpPr>
        <p:spPr>
          <a:xfrm>
            <a:off x="8604504" y="5212080"/>
            <a:ext cx="2112264" cy="228600"/>
          </a:xfrm>
        </p:spPr>
        <p:txBody>
          <a:bodyPr/>
          <a:lstStyle>
            <a:lvl1pPr>
              <a:defRPr>
                <a:solidFill>
                  <a:schemeClr val="bg2"/>
                </a:solidFill>
              </a:defRPr>
            </a:lvl1pPr>
          </a:lstStyle>
          <a:p>
            <a:fld id="{4FAB73BC-B049-4115-A692-8D63A059BFB8}" type="slidenum">
              <a:rPr lang="en-US" dirty="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D5DB09B-D413-414E-B13F-B1984CD8FF65}" type="datetimeFigureOut">
              <a:rPr lang="en-US" dirty="0"/>
              <a:t>5/5/2021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800" b="0">
                <a:solidFill>
                  <a:schemeClr val="tx2"/>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238F992-55E7-4B2D-A6F1-8C9243CBFE1B}" type="datetimeFigureOut">
              <a:rPr lang="en-US" dirty="0"/>
              <a:t>5/5/2021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0298110-BAA6-4256-A2E5-BB66A47D2616}" type="datetimeFigureOut">
              <a:rPr lang="en-US" dirty="0"/>
              <a:t>5/5/2021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903892-3343-4E4E-B81B-70A099359AD2}" type="datetimeFigureOut">
              <a:rPr lang="en-US" dirty="0"/>
              <a:t>5/5/2021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ectangle 14"/>
          <p:cNvSpPr/>
          <p:nvPr/>
        </p:nvSpPr>
        <p:spPr>
          <a:xfrm>
            <a:off x="9020386" y="237744"/>
            <a:ext cx="2926080" cy="6382512"/>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77724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5" name="Date Placeholder 4"/>
          <p:cNvSpPr>
            <a:spLocks noGrp="1"/>
          </p:cNvSpPr>
          <p:nvPr>
            <p:ph type="dt" sz="half" idx="10"/>
          </p:nvPr>
        </p:nvSpPr>
        <p:spPr/>
        <p:txBody>
          <a:bodyPr/>
          <a:lstStyle/>
          <a:p>
            <a:fld id="{00232F85-D33A-46AF-9088-5A7400C1018E}" type="datetimeFigureOut">
              <a:rPr lang="en-US" dirty="0"/>
              <a:t>5/5/2021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0" name="Rectangle 9"/>
          <p:cNvSpPr/>
          <p:nvPr/>
        </p:nvSpPr>
        <p:spPr>
          <a:xfrm>
            <a:off x="9020386" y="237744"/>
            <a:ext cx="2926080" cy="6382512"/>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28599" y="237744"/>
            <a:ext cx="8531352" cy="6382512"/>
          </a:xfrm>
          <a:solidFill>
            <a:srgbClr val="969696"/>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effectLst>
                  <a:outerShdw blurRad="12700" dist="3810" dir="2700000" algn="tl" rotWithShape="0">
                    <a:prstClr val="black">
                      <a:alpha val="40000"/>
                    </a:prstClr>
                  </a:outerShdw>
                </a:effectLst>
              </a:defRPr>
            </a:lvl1pPr>
          </a:lstStyle>
          <a:p>
            <a:fld id="{3EB3A624-F501-46A9-B8CA-4949E24E27C8}" type="datetimeFigureOut">
              <a:rPr lang="en-US" dirty="0"/>
              <a:t>5/5/2021</a:t>
            </a:fld>
            <a:endParaRPr lang="en-US" dirty="0"/>
          </a:p>
        </p:txBody>
      </p:sp>
      <p:sp>
        <p:nvSpPr>
          <p:cNvPr id="12" name="Footer Placeholder 11"/>
          <p:cNvSpPr>
            <a:spLocks noGrp="1"/>
          </p:cNvSpPr>
          <p:nvPr>
            <p:ph type="ftr" sz="quarter" idx="11"/>
          </p:nvPr>
        </p:nvSpPr>
        <p:spPr/>
        <p:txBody>
          <a:bodyPr/>
          <a:lstStyle>
            <a:lvl1pPr algn="r">
              <a:defRPr lang="en-US" sz="1000" kern="1200" dirty="0">
                <a:solidFill>
                  <a:schemeClr val="tx1">
                    <a:lumMod val="75000"/>
                    <a:lumOff val="25000"/>
                  </a:schemeClr>
                </a:solidFill>
                <a:effectLst>
                  <a:outerShdw blurRad="12700" dist="3810" dir="2700000" algn="tl" rotWithShape="0">
                    <a:prstClr val="black">
                      <a:alpha val="40000"/>
                    </a:prstClr>
                  </a:outerShdw>
                </a:effectLst>
                <a:latin typeface="+mn-lt"/>
                <a:ea typeface="+mn-ea"/>
                <a:cs typeface="+mn-cs"/>
              </a:defRPr>
            </a:lvl1pPr>
          </a:lstStyle>
          <a:p>
            <a:endParaRPr lang="en-US" dirty="0"/>
          </a:p>
        </p:txBody>
      </p:sp>
      <p:sp>
        <p:nvSpPr>
          <p:cNvPr id="13" name="Slide Number Placeholder 12"/>
          <p:cNvSpPr>
            <a:spLocks noGrp="1"/>
          </p:cNvSpPr>
          <p:nvPr>
            <p:ph type="sldNum" sz="quarter" idx="12"/>
          </p:nvPr>
        </p:nvSpPr>
        <p:spPr/>
        <p:txBody>
          <a:bodyPr/>
          <a:lstStyle>
            <a:lvl1pPr>
              <a:defRPr>
                <a:solidFill>
                  <a:srgbClr val="FFFFFF"/>
                </a:solidFill>
              </a:defRPr>
            </a:lvl1pPr>
          </a:lstStyle>
          <a:p>
            <a:fld id="{4FAB73BC-B049-4115-A692-8D63A059BFB8}"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89464" y="6214535"/>
            <a:ext cx="2743200" cy="256032"/>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40C4D3C1-679D-44D8-8A9C-D402CE4EF569}" type="datetimeFigureOut">
              <a:rPr lang="en-US" dirty="0"/>
              <a:t>5/5/2021</a:t>
            </a:fld>
            <a:endParaRPr lang="en-US" dirty="0"/>
          </a:p>
        </p:txBody>
      </p:sp>
      <p:sp>
        <p:nvSpPr>
          <p:cNvPr id="5" name="Footer Placeholder 4"/>
          <p:cNvSpPr>
            <a:spLocks noGrp="1"/>
          </p:cNvSpPr>
          <p:nvPr>
            <p:ph type="ftr" sz="quarter" idx="3"/>
          </p:nvPr>
        </p:nvSpPr>
        <p:spPr>
          <a:xfrm>
            <a:off x="3489960" y="6214535"/>
            <a:ext cx="5212080" cy="256032"/>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314667" y="6214535"/>
            <a:ext cx="1463040" cy="256032"/>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4FAB73BC-B049-4115-A692-8D63A059BFB8}" type="slidenum">
              <a:rPr lang="en-US" dirty="0"/>
              <a:pPr/>
              <a:t>‹#›</a:t>
            </a:fld>
            <a:endParaRPr lang="en-US" dirty="0"/>
          </a:p>
        </p:txBody>
      </p:sp>
      <p:sp>
        <p:nvSpPr>
          <p:cNvPr id="8" name="Rectangle 7"/>
          <p:cNvSpPr/>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spTree>
  </p:cSld>
  <p:clrMap bg1="dk1" tx1="lt1" bg2="dk2"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2"/>
        </a:buClr>
        <a:buFont typeface="Arial"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buClr>
        <a:buFont typeface="Arial"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jp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comments" Target="../comments/comment1.xml"/><Relationship Id="rId3" Type="http://schemas.microsoft.com/office/2007/relationships/media" Target="../media/media4.mp4"/><Relationship Id="rId7" Type="http://schemas.openxmlformats.org/officeDocument/2006/relationships/image" Target="../media/image7.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6.png"/><Relationship Id="rId5" Type="http://schemas.openxmlformats.org/officeDocument/2006/relationships/slideLayout" Target="../slideLayouts/slideLayout1.xml"/><Relationship Id="rId4" Type="http://schemas.openxmlformats.org/officeDocument/2006/relationships/video" Target="../media/media4.mp4"/></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9.png"/><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A6EB2-10EB-4251-B656-7BD1CD439AA2}"/>
              </a:ext>
            </a:extLst>
          </p:cNvPr>
          <p:cNvSpPr>
            <a:spLocks noGrp="1"/>
          </p:cNvSpPr>
          <p:nvPr>
            <p:ph type="ctrTitle"/>
          </p:nvPr>
        </p:nvSpPr>
        <p:spPr/>
        <p:txBody>
          <a:bodyPr/>
          <a:lstStyle/>
          <a:p>
            <a:r>
              <a:rPr lang="en-US" dirty="0"/>
              <a:t>My COVID-19 Experience journal</a:t>
            </a:r>
          </a:p>
        </p:txBody>
      </p:sp>
      <p:sp>
        <p:nvSpPr>
          <p:cNvPr id="3" name="Subtitle 2">
            <a:extLst>
              <a:ext uri="{FF2B5EF4-FFF2-40B4-BE49-F238E27FC236}">
                <a16:creationId xmlns:a16="http://schemas.microsoft.com/office/drawing/2014/main" id="{0173308B-F465-4C3B-A5F8-7BA13ED96650}"/>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5097592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1DDFF"/>
            </a:gs>
            <a:gs pos="100000">
              <a:srgbClr val="B1DDFF">
                <a:lumMod val="64000"/>
                <a:lumOff val="36000"/>
              </a:srgb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28" name="Rectangle 127">
            <a:extLst>
              <a:ext uri="{FF2B5EF4-FFF2-40B4-BE49-F238E27FC236}">
                <a16:creationId xmlns:a16="http://schemas.microsoft.com/office/drawing/2014/main" id="{C9152BCD-3FB4-40B1-A687-19EDA5F9DB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B3FE29-A684-4D7D-8678-808D22E26379}"/>
              </a:ext>
            </a:extLst>
          </p:cNvPr>
          <p:cNvSpPr>
            <a:spLocks noGrp="1"/>
          </p:cNvSpPr>
          <p:nvPr>
            <p:ph type="ctrTitle"/>
          </p:nvPr>
        </p:nvSpPr>
        <p:spPr>
          <a:xfrm>
            <a:off x="8560024" y="1442916"/>
            <a:ext cx="3238829" cy="3252231"/>
          </a:xfrm>
        </p:spPr>
        <p:txBody>
          <a:bodyPr>
            <a:normAutofit/>
          </a:bodyPr>
          <a:lstStyle/>
          <a:p>
            <a:r>
              <a:rPr lang="en-US" sz="3400" dirty="0">
                <a:solidFill>
                  <a:srgbClr val="FFFFFF"/>
                </a:solidFill>
              </a:rPr>
              <a:t>Hiking adventures</a:t>
            </a:r>
          </a:p>
        </p:txBody>
      </p:sp>
      <p:sp>
        <p:nvSpPr>
          <p:cNvPr id="3" name="Subtitle 2">
            <a:extLst>
              <a:ext uri="{FF2B5EF4-FFF2-40B4-BE49-F238E27FC236}">
                <a16:creationId xmlns:a16="http://schemas.microsoft.com/office/drawing/2014/main" id="{385888E8-0EA3-42A9-858B-52C37741AC23}"/>
              </a:ext>
            </a:extLst>
          </p:cNvPr>
          <p:cNvSpPr>
            <a:spLocks noGrp="1"/>
          </p:cNvSpPr>
          <p:nvPr>
            <p:ph type="subTitle" idx="1"/>
          </p:nvPr>
        </p:nvSpPr>
        <p:spPr>
          <a:xfrm>
            <a:off x="8334766" y="3855168"/>
            <a:ext cx="3508151" cy="1718727"/>
          </a:xfrm>
        </p:spPr>
        <p:txBody>
          <a:bodyPr>
            <a:normAutofit/>
          </a:bodyPr>
          <a:lstStyle/>
          <a:p>
            <a:pPr>
              <a:lnSpc>
                <a:spcPct val="90000"/>
              </a:lnSpc>
              <a:spcAft>
                <a:spcPts val="600"/>
              </a:spcAft>
            </a:pPr>
            <a:r>
              <a:rPr lang="en-US" sz="1100" dirty="0">
                <a:solidFill>
                  <a:srgbClr val="FFFFFF"/>
                </a:solidFill>
              </a:rPr>
              <a:t>My boyfriend and I tried to get out of the house as much as possible. This was not easy because everything was closed. We were fortunate enough to have been able to explore local trails. It felt amazing to get fresh air and truly enjoy nature. </a:t>
            </a:r>
          </a:p>
          <a:p>
            <a:pPr>
              <a:lnSpc>
                <a:spcPct val="90000"/>
              </a:lnSpc>
              <a:spcAft>
                <a:spcPts val="600"/>
              </a:spcAft>
            </a:pPr>
            <a:r>
              <a:rPr lang="en-US" sz="1100" dirty="0">
                <a:solidFill>
                  <a:srgbClr val="FFFFFF"/>
                </a:solidFill>
              </a:rPr>
              <a:t>Over the summer I was able to learn how to swim and soak up all the rays! </a:t>
            </a:r>
          </a:p>
        </p:txBody>
      </p:sp>
      <p:sp>
        <p:nvSpPr>
          <p:cNvPr id="130" name="Rectangle 129">
            <a:extLst>
              <a:ext uri="{FF2B5EF4-FFF2-40B4-BE49-F238E27FC236}">
                <a16:creationId xmlns:a16="http://schemas.microsoft.com/office/drawing/2014/main" id="{5EE7A5EC-E7AF-4023-85C1-08313593FD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7" y="0"/>
            <a:ext cx="816874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ctangle 131">
            <a:extLst>
              <a:ext uri="{FF2B5EF4-FFF2-40B4-BE49-F238E27FC236}">
                <a16:creationId xmlns:a16="http://schemas.microsoft.com/office/drawing/2014/main" id="{576E8351-5E43-4887-82E2-079CC869A1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337" y="643464"/>
            <a:ext cx="6909241" cy="5571072"/>
          </a:xfrm>
          <a:prstGeom prst="rect">
            <a:avLst/>
          </a:prstGeom>
          <a:solidFill>
            <a:schemeClr val="bg2"/>
          </a:solidFill>
          <a:ln w="6350" cap="flat" cmpd="sng" algn="ctr">
            <a:solidFill>
              <a:schemeClr val="tx2"/>
            </a:solidFill>
            <a:prstDash val="solid"/>
          </a:ln>
          <a:effectLst>
            <a:outerShdw blurRad="63500" algn="ctr" rotWithShape="0">
              <a:prstClr val="black">
                <a:alpha val="40000"/>
              </a:prstClr>
            </a:outerShdw>
            <a:softEdge rad="0"/>
          </a:effectLst>
        </p:spPr>
      </p:sp>
      <p:sp>
        <p:nvSpPr>
          <p:cNvPr id="134" name="Rectangle 133">
            <a:extLst>
              <a:ext uri="{FF2B5EF4-FFF2-40B4-BE49-F238E27FC236}">
                <a16:creationId xmlns:a16="http://schemas.microsoft.com/office/drawing/2014/main" id="{9542D991-2120-4D06-91BF-B252044E2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227" y="805446"/>
            <a:ext cx="6570161" cy="5244497"/>
          </a:xfrm>
          <a:prstGeom prst="rect">
            <a:avLst/>
          </a:prstGeom>
          <a:solidFill>
            <a:srgbClr val="FFFFFF"/>
          </a:solidFill>
          <a:ln w="6350" cap="sq" cmpd="sng" algn="ctr">
            <a:noFill/>
            <a:prstDash val="solid"/>
            <a:miter lim="800000"/>
          </a:ln>
          <a:effectLst/>
        </p:spPr>
      </p:sp>
      <p:sp>
        <p:nvSpPr>
          <p:cNvPr id="136" name="Rectangle 135">
            <a:extLst>
              <a:ext uri="{FF2B5EF4-FFF2-40B4-BE49-F238E27FC236}">
                <a16:creationId xmlns:a16="http://schemas.microsoft.com/office/drawing/2014/main" id="{46242EDC-E656-481E-8EB7-3313F7240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37837" y="640856"/>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38" name="Straight Connector 137">
            <a:extLst>
              <a:ext uri="{FF2B5EF4-FFF2-40B4-BE49-F238E27FC236}">
                <a16:creationId xmlns:a16="http://schemas.microsoft.com/office/drawing/2014/main" id="{49824457-5F94-4FDA-9C7D-F2268561BC5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252137" y="640855"/>
            <a:ext cx="0" cy="640080"/>
          </a:xfrm>
          <a:prstGeom prst="line">
            <a:avLst/>
          </a:prstGeom>
          <a:solidFill>
            <a:schemeClr val="tx1">
              <a:lumMod val="85000"/>
              <a:lumOff val="15000"/>
            </a:schemeClr>
          </a:solidFill>
          <a:ln>
            <a:solidFill>
              <a:schemeClr val="accent1">
                <a:lumMod val="20000"/>
                <a:lumOff val="8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431DC751-B779-4362-9D33-5AC5212AD2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43777" y="640855"/>
            <a:ext cx="0" cy="640080"/>
          </a:xfrm>
          <a:prstGeom prst="line">
            <a:avLst/>
          </a:prstGeom>
          <a:solidFill>
            <a:schemeClr val="tx1">
              <a:lumMod val="85000"/>
              <a:lumOff val="15000"/>
            </a:schemeClr>
          </a:solidFill>
          <a:ln>
            <a:solidFill>
              <a:schemeClr val="accent1">
                <a:lumMod val="20000"/>
                <a:lumOff val="8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9698E9AA-37A4-4C26-AF59-9BCB268A793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252137" y="1286150"/>
            <a:ext cx="1691640" cy="0"/>
          </a:xfrm>
          <a:prstGeom prst="line">
            <a:avLst/>
          </a:prstGeom>
          <a:solidFill>
            <a:schemeClr val="tx1">
              <a:lumMod val="85000"/>
              <a:lumOff val="15000"/>
            </a:schemeClr>
          </a:solidFill>
          <a:ln>
            <a:solidFill>
              <a:schemeClr val="accent1">
                <a:lumMod val="20000"/>
                <a:lumOff val="80000"/>
              </a:schemeClr>
            </a:solidFill>
            <a:miter lim="800000"/>
          </a:ln>
        </p:spPr>
        <p:style>
          <a:lnRef idx="1">
            <a:schemeClr val="accent1"/>
          </a:lnRef>
          <a:fillRef idx="0">
            <a:schemeClr val="accent1"/>
          </a:fillRef>
          <a:effectRef idx="0">
            <a:schemeClr val="accent1"/>
          </a:effectRef>
          <a:fontRef idx="minor">
            <a:schemeClr val="tx1"/>
          </a:fontRef>
        </p:style>
      </p:cxnSp>
      <p:pic>
        <p:nvPicPr>
          <p:cNvPr id="8" name="Picture 7" descr="A picture containing plant&#10;&#10;Description automatically generated">
            <a:extLst>
              <a:ext uri="{FF2B5EF4-FFF2-40B4-BE49-F238E27FC236}">
                <a16:creationId xmlns:a16="http://schemas.microsoft.com/office/drawing/2014/main" id="{186E7ED5-4395-4475-91B7-5B5FB9E4B076}"/>
              </a:ext>
            </a:extLst>
          </p:cNvPr>
          <p:cNvPicPr>
            <a:picLocks noChangeAspect="1"/>
          </p:cNvPicPr>
          <p:nvPr/>
        </p:nvPicPr>
        <p:blipFill>
          <a:blip r:embed="rId2"/>
          <a:stretch>
            <a:fillRect/>
          </a:stretch>
        </p:blipFill>
        <p:spPr>
          <a:xfrm rot="5400000">
            <a:off x="666966" y="2311947"/>
            <a:ext cx="3727940" cy="2795955"/>
          </a:xfrm>
          <a:prstGeom prst="rect">
            <a:avLst/>
          </a:prstGeom>
        </p:spPr>
      </p:pic>
      <p:pic>
        <p:nvPicPr>
          <p:cNvPr id="6" name="Picture 5" descr="A person standing on a rock&#10;&#10;Description automatically generated with medium confidence">
            <a:extLst>
              <a:ext uri="{FF2B5EF4-FFF2-40B4-BE49-F238E27FC236}">
                <a16:creationId xmlns:a16="http://schemas.microsoft.com/office/drawing/2014/main" id="{9FFCE44D-96F7-4527-9E30-85CFE572F471}"/>
              </a:ext>
            </a:extLst>
          </p:cNvPr>
          <p:cNvPicPr>
            <a:picLocks noChangeAspect="1"/>
          </p:cNvPicPr>
          <p:nvPr/>
        </p:nvPicPr>
        <p:blipFill>
          <a:blip r:embed="rId3"/>
          <a:stretch>
            <a:fillRect/>
          </a:stretch>
        </p:blipFill>
        <p:spPr>
          <a:xfrm rot="5400000">
            <a:off x="3783541" y="2304227"/>
            <a:ext cx="3736852" cy="2802639"/>
          </a:xfrm>
          <a:prstGeom prst="rect">
            <a:avLst/>
          </a:prstGeom>
        </p:spPr>
      </p:pic>
    </p:spTree>
    <p:extLst>
      <p:ext uri="{BB962C8B-B14F-4D97-AF65-F5344CB8AC3E}">
        <p14:creationId xmlns:p14="http://schemas.microsoft.com/office/powerpoint/2010/main" val="32311484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1DDFF"/>
            </a:gs>
            <a:gs pos="100000">
              <a:srgbClr val="B1DDFF">
                <a:lumMod val="64000"/>
                <a:lumOff val="36000"/>
              </a:srgb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83" name="Rectangle 82">
            <a:extLst>
              <a:ext uri="{FF2B5EF4-FFF2-40B4-BE49-F238E27FC236}">
                <a16:creationId xmlns:a16="http://schemas.microsoft.com/office/drawing/2014/main" id="{904B0613-4B9E-419E-B0B1-5203F45CF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B3FE29-A684-4D7D-8678-808D22E26379}"/>
              </a:ext>
            </a:extLst>
          </p:cNvPr>
          <p:cNvSpPr>
            <a:spLocks noGrp="1"/>
          </p:cNvSpPr>
          <p:nvPr>
            <p:ph type="ctrTitle"/>
          </p:nvPr>
        </p:nvSpPr>
        <p:spPr>
          <a:xfrm>
            <a:off x="8496237" y="1006616"/>
            <a:ext cx="3238829" cy="3252231"/>
          </a:xfrm>
        </p:spPr>
        <p:txBody>
          <a:bodyPr>
            <a:normAutofit/>
          </a:bodyPr>
          <a:lstStyle/>
          <a:p>
            <a:r>
              <a:rPr lang="en-US" sz="4800" dirty="0">
                <a:solidFill>
                  <a:srgbClr val="FFFFFF"/>
                </a:solidFill>
              </a:rPr>
              <a:t>Fall Months </a:t>
            </a:r>
          </a:p>
        </p:txBody>
      </p:sp>
      <p:sp>
        <p:nvSpPr>
          <p:cNvPr id="3" name="Subtitle 2">
            <a:extLst>
              <a:ext uri="{FF2B5EF4-FFF2-40B4-BE49-F238E27FC236}">
                <a16:creationId xmlns:a16="http://schemas.microsoft.com/office/drawing/2014/main" id="{385888E8-0EA3-42A9-858B-52C37741AC23}"/>
              </a:ext>
            </a:extLst>
          </p:cNvPr>
          <p:cNvSpPr>
            <a:spLocks noGrp="1"/>
          </p:cNvSpPr>
          <p:nvPr>
            <p:ph type="subTitle" idx="1"/>
          </p:nvPr>
        </p:nvSpPr>
        <p:spPr>
          <a:xfrm>
            <a:off x="8560023" y="3429000"/>
            <a:ext cx="3238829" cy="1496816"/>
          </a:xfrm>
        </p:spPr>
        <p:txBody>
          <a:bodyPr>
            <a:noAutofit/>
          </a:bodyPr>
          <a:lstStyle/>
          <a:p>
            <a:pPr>
              <a:lnSpc>
                <a:spcPct val="90000"/>
              </a:lnSpc>
              <a:spcAft>
                <a:spcPts val="600"/>
              </a:spcAft>
            </a:pPr>
            <a:r>
              <a:rPr lang="en-US" sz="1100" dirty="0">
                <a:solidFill>
                  <a:srgbClr val="FFFFFF"/>
                </a:solidFill>
              </a:rPr>
              <a:t>My roommates tested positive for covid and I ended up having to quarantine and miss out on work. Again, I was not able to qualify for unemployment. This was not fun due to being away from my only source of income. </a:t>
            </a:r>
          </a:p>
          <a:p>
            <a:pPr>
              <a:lnSpc>
                <a:spcPct val="90000"/>
              </a:lnSpc>
              <a:spcAft>
                <a:spcPts val="600"/>
              </a:spcAft>
            </a:pPr>
            <a:r>
              <a:rPr lang="en-US" sz="1100" dirty="0">
                <a:solidFill>
                  <a:srgbClr val="FFFFFF"/>
                </a:solidFill>
              </a:rPr>
              <a:t>I strongly disliked being stuck inside and not being able to see loved ones for 2+ weeks. It reminded me of when quarantine started for everyone back in the late spring months. </a:t>
            </a:r>
          </a:p>
          <a:p>
            <a:pPr>
              <a:lnSpc>
                <a:spcPct val="90000"/>
              </a:lnSpc>
              <a:spcAft>
                <a:spcPts val="600"/>
              </a:spcAft>
            </a:pPr>
            <a:r>
              <a:rPr lang="en-US" sz="1100" dirty="0">
                <a:solidFill>
                  <a:srgbClr val="FFFFFF"/>
                </a:solidFill>
              </a:rPr>
              <a:t>I ended up testing negative and was able to return to work and see loved ones! </a:t>
            </a:r>
          </a:p>
        </p:txBody>
      </p:sp>
      <p:sp useBgFill="1">
        <p:nvSpPr>
          <p:cNvPr id="85" name="Rectangle 84">
            <a:extLst>
              <a:ext uri="{FF2B5EF4-FFF2-40B4-BE49-F238E27FC236}">
                <a16:creationId xmlns:a16="http://schemas.microsoft.com/office/drawing/2014/main" id="{BC7B8D30-1A58-4AAC-8B25-A5FA6A2A89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7" y="0"/>
            <a:ext cx="816874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8DE2132D-D49D-4BB5-A347-6DE7A20602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337" y="643464"/>
            <a:ext cx="6909241" cy="5571072"/>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89" name="Rectangle 88">
            <a:extLst>
              <a:ext uri="{FF2B5EF4-FFF2-40B4-BE49-F238E27FC236}">
                <a16:creationId xmlns:a16="http://schemas.microsoft.com/office/drawing/2014/main" id="{E50A98F1-56AC-43B2-BBCB-70A3894041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877" y="806752"/>
            <a:ext cx="6570161" cy="5244497"/>
          </a:xfrm>
          <a:prstGeom prst="rect">
            <a:avLst/>
          </a:prstGeom>
          <a:noFill/>
          <a:ln w="6350" cap="sq" cmpd="sng" algn="ctr">
            <a:solidFill>
              <a:schemeClr val="tx1">
                <a:lumMod val="75000"/>
                <a:lumOff val="25000"/>
              </a:schemeClr>
            </a:solidFill>
            <a:prstDash val="solid"/>
            <a:miter lim="800000"/>
          </a:ln>
          <a:effectLst/>
        </p:spPr>
      </p:sp>
      <p:pic>
        <p:nvPicPr>
          <p:cNvPr id="5" name="Picture 4" descr="A picture containing water, nature, outdoor, pond&#10;&#10;Description automatically generated">
            <a:extLst>
              <a:ext uri="{FF2B5EF4-FFF2-40B4-BE49-F238E27FC236}">
                <a16:creationId xmlns:a16="http://schemas.microsoft.com/office/drawing/2014/main" id="{FE9517C4-41E4-4CD2-9F8D-AAEB8DD499BA}"/>
              </a:ext>
            </a:extLst>
          </p:cNvPr>
          <p:cNvPicPr>
            <a:picLocks noChangeAspect="1"/>
          </p:cNvPicPr>
          <p:nvPr/>
        </p:nvPicPr>
        <p:blipFill rotWithShape="1">
          <a:blip r:embed="rId2"/>
          <a:srcRect r="4770" b="-2"/>
          <a:stretch/>
        </p:blipFill>
        <p:spPr>
          <a:xfrm rot="10800000">
            <a:off x="977469" y="971344"/>
            <a:ext cx="6240977" cy="4915313"/>
          </a:xfrm>
          <a:prstGeom prst="rect">
            <a:avLst/>
          </a:prstGeom>
        </p:spPr>
      </p:pic>
      <p:sp>
        <p:nvSpPr>
          <p:cNvPr id="91" name="Rectangle 90">
            <a:extLst>
              <a:ext uri="{FF2B5EF4-FFF2-40B4-BE49-F238E27FC236}">
                <a16:creationId xmlns:a16="http://schemas.microsoft.com/office/drawing/2014/main" id="{C2A8A693-4DC5-41FD-813A-E84EDC53C2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37837" y="640856"/>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93" name="Straight Connector 92">
            <a:extLst>
              <a:ext uri="{FF2B5EF4-FFF2-40B4-BE49-F238E27FC236}">
                <a16:creationId xmlns:a16="http://schemas.microsoft.com/office/drawing/2014/main" id="{18C10447-0754-466B-A932-C8DE772B3B7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252137" y="640855"/>
            <a:ext cx="0" cy="640080"/>
          </a:xfrm>
          <a:prstGeom prst="line">
            <a:avLst/>
          </a:prstGeom>
          <a:solidFill>
            <a:schemeClr val="tx1">
              <a:lumMod val="85000"/>
              <a:lumOff val="15000"/>
            </a:schemeClr>
          </a:solidFill>
          <a:ln>
            <a:solidFill>
              <a:schemeClr val="accent1">
                <a:lumMod val="20000"/>
                <a:lumOff val="8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B5CD974D-BA97-43C6-9D15-03D34193415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43777" y="640855"/>
            <a:ext cx="0" cy="640080"/>
          </a:xfrm>
          <a:prstGeom prst="line">
            <a:avLst/>
          </a:prstGeom>
          <a:solidFill>
            <a:schemeClr val="tx1">
              <a:lumMod val="85000"/>
              <a:lumOff val="15000"/>
            </a:schemeClr>
          </a:solidFill>
          <a:ln>
            <a:solidFill>
              <a:schemeClr val="accent1">
                <a:lumMod val="20000"/>
                <a:lumOff val="8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55DD568F-766A-4D4C-A287-EAF316CF288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252137" y="1286150"/>
            <a:ext cx="1691640" cy="0"/>
          </a:xfrm>
          <a:prstGeom prst="line">
            <a:avLst/>
          </a:prstGeom>
          <a:solidFill>
            <a:schemeClr val="tx1">
              <a:lumMod val="85000"/>
              <a:lumOff val="15000"/>
            </a:schemeClr>
          </a:solidFill>
          <a:ln>
            <a:solidFill>
              <a:schemeClr val="accent1">
                <a:lumMod val="20000"/>
                <a:lumOff val="80000"/>
              </a:schemeClr>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2897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700"/>
                                        <p:tgtEl>
                                          <p:spTgt spid="5"/>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par>
                                <p:cTn id="11" presetID="10" presetClass="entr" presetSubtype="0" fill="hold" grpId="0" nodeType="withEffect">
                                  <p:stCondLst>
                                    <p:cond delay="1000"/>
                                  </p:stCondLst>
                                  <p:iterate>
                                    <p:tmPct val="10000"/>
                                  </p:iterate>
                                  <p:childTnLst>
                                    <p:set>
                                      <p:cBhvr>
                                        <p:cTn id="12" dur="1" fill="hold">
                                          <p:stCondLst>
                                            <p:cond delay="0"/>
                                          </p:stCondLst>
                                        </p:cTn>
                                        <p:tgtEl>
                                          <p:spTgt spid="2"/>
                                        </p:tgtEl>
                                        <p:attrNameLst>
                                          <p:attrName>style.visibility</p:attrName>
                                        </p:attrNameLst>
                                      </p:cBhvr>
                                      <p:to>
                                        <p:strVal val="visible"/>
                                      </p:to>
                                    </p:set>
                                    <p:animEffect transition="in" filter="fade">
                                      <p:cBhvr>
                                        <p:cTn id="13" dur="7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1500"/>
                                  </p:stCondLst>
                                  <p:iterate>
                                    <p:tmPct val="10000"/>
                                  </p:iterate>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7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1500"/>
                                  </p:stCondLst>
                                  <p:iterate>
                                    <p:tmPct val="10000"/>
                                  </p:iterate>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7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1DDFF"/>
            </a:gs>
            <a:gs pos="100000">
              <a:srgbClr val="B1DDFF">
                <a:lumMod val="64000"/>
                <a:lumOff val="36000"/>
              </a:srgb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40" name="Rectangle 8">
            <a:extLst>
              <a:ext uri="{FF2B5EF4-FFF2-40B4-BE49-F238E27FC236}">
                <a16:creationId xmlns:a16="http://schemas.microsoft.com/office/drawing/2014/main" id="{3206E093-5426-4593-B46F-CB832FAC63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alphaModFix amt="12000"/>
              <a:duotone>
                <a:schemeClr val="accent1">
                  <a:shade val="45000"/>
                  <a:satMod val="135000"/>
                </a:schemeClr>
                <a:prstClr val="white"/>
              </a:duotone>
            </a:blip>
            <a:srcRect/>
            <a:tile tx="-368300" ty="203200" sx="64000" sy="64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dirty="0">
                <a:solidFill>
                  <a:prstClr val="white"/>
                </a:solidFill>
              </a:rPr>
              <a:t>C</a:t>
            </a:r>
          </a:p>
        </p:txBody>
      </p:sp>
      <p:sp>
        <p:nvSpPr>
          <p:cNvPr id="41" name="Rectangle 10">
            <a:extLst>
              <a:ext uri="{FF2B5EF4-FFF2-40B4-BE49-F238E27FC236}">
                <a16:creationId xmlns:a16="http://schemas.microsoft.com/office/drawing/2014/main" id="{728B0E8F-3EF4-4D31-A768-5F5A67AA11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solidFill>
            <a:schemeClr val="tx2"/>
          </a:solidFill>
          <a:ln w="6350" cap="flat" cmpd="sng" algn="ctr">
            <a:noFill/>
            <a:prstDash val="solid"/>
          </a:ln>
          <a:effectLst>
            <a:outerShdw blurRad="50800" algn="ctr" rotWithShape="0">
              <a:prstClr val="black">
                <a:alpha val="66000"/>
              </a:prstClr>
            </a:outerShdw>
            <a:softEdge rad="0"/>
          </a:effectLst>
        </p:spPr>
      </p:sp>
      <p:sp>
        <p:nvSpPr>
          <p:cNvPr id="42" name="Rectangle 12">
            <a:extLst>
              <a:ext uri="{FF2B5EF4-FFF2-40B4-BE49-F238E27FC236}">
                <a16:creationId xmlns:a16="http://schemas.microsoft.com/office/drawing/2014/main" id="{6259DE6E-747A-45AF-98DD-23896F9576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bg2"/>
            </a:solidFill>
            <a:prstDash val="solid"/>
            <a:miter lim="800000"/>
          </a:ln>
          <a:effectLst/>
        </p:spPr>
      </p:sp>
      <p:sp>
        <p:nvSpPr>
          <p:cNvPr id="43" name="Rectangle 14">
            <a:extLst>
              <a:ext uri="{FF2B5EF4-FFF2-40B4-BE49-F238E27FC236}">
                <a16:creationId xmlns:a16="http://schemas.microsoft.com/office/drawing/2014/main" id="{1887F806-D158-4704-BA5A-D9A83B361E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4" name="Group 16">
            <a:extLst>
              <a:ext uri="{FF2B5EF4-FFF2-40B4-BE49-F238E27FC236}">
                <a16:creationId xmlns:a16="http://schemas.microsoft.com/office/drawing/2014/main" id="{50D10512-F6B0-43F5-BE9B-475FAEBFF11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28372" y="1267730"/>
            <a:ext cx="1567331" cy="645295"/>
            <a:chOff x="5318306" y="1386268"/>
            <a:chExt cx="1567331" cy="645295"/>
          </a:xfrm>
        </p:grpSpPr>
        <p:cxnSp>
          <p:nvCxnSpPr>
            <p:cNvPr id="18" name="Straight Connector 17">
              <a:extLst>
                <a:ext uri="{FF2B5EF4-FFF2-40B4-BE49-F238E27FC236}">
                  <a16:creationId xmlns:a16="http://schemas.microsoft.com/office/drawing/2014/main" id="{CAE38F9B-010A-43A2-AAB2-65FFA29003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1386268"/>
              <a:ext cx="0" cy="640080"/>
            </a:xfrm>
            <a:prstGeom prst="line">
              <a:avLst/>
            </a:prstGeom>
            <a:solidFill>
              <a:schemeClr val="tx1">
                <a:lumMod val="85000"/>
                <a:lumOff val="15000"/>
              </a:schemeClr>
            </a:solidFill>
            <a:ln>
              <a:solidFill>
                <a:schemeClr val="accent1">
                  <a:lumMod val="20000"/>
                  <a:lumOff val="8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4CEF6FD-9C62-4C44-8AA3-A0FBAB091BD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885637" y="1386268"/>
              <a:ext cx="0" cy="640080"/>
            </a:xfrm>
            <a:prstGeom prst="line">
              <a:avLst/>
            </a:prstGeom>
            <a:solidFill>
              <a:schemeClr val="tx1">
                <a:lumMod val="85000"/>
                <a:lumOff val="15000"/>
              </a:schemeClr>
            </a:solidFill>
            <a:ln>
              <a:solidFill>
                <a:schemeClr val="accent1">
                  <a:lumMod val="20000"/>
                  <a:lumOff val="8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AE33AD2-D8F9-4258-8F98-032285C5DFC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2031563"/>
              <a:ext cx="1567331" cy="0"/>
            </a:xfrm>
            <a:prstGeom prst="line">
              <a:avLst/>
            </a:prstGeom>
            <a:solidFill>
              <a:schemeClr val="tx1">
                <a:lumMod val="85000"/>
                <a:lumOff val="15000"/>
              </a:schemeClr>
            </a:solidFill>
            <a:ln>
              <a:solidFill>
                <a:schemeClr val="accent1">
                  <a:lumMod val="20000"/>
                  <a:lumOff val="80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45" name="Rectangle 21">
            <a:extLst>
              <a:ext uri="{FF2B5EF4-FFF2-40B4-BE49-F238E27FC236}">
                <a16:creationId xmlns:a16="http://schemas.microsoft.com/office/drawing/2014/main" id="{904B0613-4B9E-419E-B0B1-5203F45CF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8828D5-4DED-4986-A224-8E1BCABD8A38}"/>
              </a:ext>
            </a:extLst>
          </p:cNvPr>
          <p:cNvSpPr>
            <a:spLocks noGrp="1"/>
          </p:cNvSpPr>
          <p:nvPr>
            <p:ph type="title"/>
          </p:nvPr>
        </p:nvSpPr>
        <p:spPr>
          <a:xfrm>
            <a:off x="8560024" y="1442916"/>
            <a:ext cx="3238829" cy="3252231"/>
          </a:xfrm>
        </p:spPr>
        <p:txBody>
          <a:bodyPr vert="horz" lIns="91440" tIns="45720" rIns="91440" bIns="45720" rtlCol="0" anchor="ctr">
            <a:normAutofit/>
          </a:bodyPr>
          <a:lstStyle/>
          <a:p>
            <a:r>
              <a:rPr lang="en-US" sz="4800" dirty="0">
                <a:solidFill>
                  <a:srgbClr val="FFFFFF"/>
                </a:solidFill>
              </a:rPr>
              <a:t>today</a:t>
            </a:r>
          </a:p>
        </p:txBody>
      </p:sp>
      <p:sp>
        <p:nvSpPr>
          <p:cNvPr id="3" name="Text Placeholder 2">
            <a:extLst>
              <a:ext uri="{FF2B5EF4-FFF2-40B4-BE49-F238E27FC236}">
                <a16:creationId xmlns:a16="http://schemas.microsoft.com/office/drawing/2014/main" id="{CFB78E38-BF44-4921-80EF-9D022D3E9327}"/>
              </a:ext>
            </a:extLst>
          </p:cNvPr>
          <p:cNvSpPr>
            <a:spLocks noGrp="1"/>
          </p:cNvSpPr>
          <p:nvPr>
            <p:ph type="body" idx="1"/>
          </p:nvPr>
        </p:nvSpPr>
        <p:spPr>
          <a:xfrm>
            <a:off x="8560024" y="3822597"/>
            <a:ext cx="3238829" cy="1496816"/>
          </a:xfrm>
        </p:spPr>
        <p:txBody>
          <a:bodyPr vert="horz" lIns="91440" tIns="45720" rIns="91440" bIns="45720" rtlCol="0">
            <a:noAutofit/>
          </a:bodyPr>
          <a:lstStyle/>
          <a:p>
            <a:pPr>
              <a:spcBef>
                <a:spcPts val="0"/>
              </a:spcBef>
            </a:pPr>
            <a:r>
              <a:rPr lang="en-US" sz="1100" spc="80" dirty="0">
                <a:solidFill>
                  <a:srgbClr val="FFFFFF"/>
                </a:solidFill>
              </a:rPr>
              <a:t>I am fully vaccinated and currently preparing to graduate with a BA in Latin American Studies. I do feel as if I missed out on my last few semesters due to covid, but I am grateful for the experiences it brought. If the pandemic taught me anything, it was that plants bring happiness.</a:t>
            </a:r>
          </a:p>
          <a:p>
            <a:pPr>
              <a:spcBef>
                <a:spcPts val="0"/>
              </a:spcBef>
            </a:pPr>
            <a:r>
              <a:rPr lang="en-US" sz="1100" spc="80" dirty="0">
                <a:solidFill>
                  <a:srgbClr val="FFFFFF"/>
                </a:solidFill>
              </a:rPr>
              <a:t> </a:t>
            </a:r>
          </a:p>
          <a:p>
            <a:pPr>
              <a:spcBef>
                <a:spcPts val="0"/>
              </a:spcBef>
            </a:pPr>
            <a:r>
              <a:rPr lang="en-US" sz="1100" spc="80" dirty="0">
                <a:solidFill>
                  <a:srgbClr val="FFFFFF"/>
                </a:solidFill>
              </a:rPr>
              <a:t>Thank you for taking the time to read my story. Please stay safe and take care. </a:t>
            </a:r>
          </a:p>
        </p:txBody>
      </p:sp>
      <p:sp useBgFill="1">
        <p:nvSpPr>
          <p:cNvPr id="46" name="Rectangle 23">
            <a:extLst>
              <a:ext uri="{FF2B5EF4-FFF2-40B4-BE49-F238E27FC236}">
                <a16:creationId xmlns:a16="http://schemas.microsoft.com/office/drawing/2014/main" id="{BC7B8D30-1A58-4AAC-8B25-A5FA6A2A89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7" y="0"/>
            <a:ext cx="816874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25">
            <a:extLst>
              <a:ext uri="{FF2B5EF4-FFF2-40B4-BE49-F238E27FC236}">
                <a16:creationId xmlns:a16="http://schemas.microsoft.com/office/drawing/2014/main" id="{8DE2132D-D49D-4BB5-A347-6DE7A20602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337" y="643464"/>
            <a:ext cx="6909241" cy="5571072"/>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48" name="Rectangle 27">
            <a:extLst>
              <a:ext uri="{FF2B5EF4-FFF2-40B4-BE49-F238E27FC236}">
                <a16:creationId xmlns:a16="http://schemas.microsoft.com/office/drawing/2014/main" id="{E50A98F1-56AC-43B2-BBCB-70A3894041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877" y="806752"/>
            <a:ext cx="6570161" cy="5244497"/>
          </a:xfrm>
          <a:prstGeom prst="rect">
            <a:avLst/>
          </a:prstGeom>
          <a:noFill/>
          <a:ln w="6350" cap="sq" cmpd="sng" algn="ctr">
            <a:solidFill>
              <a:schemeClr val="tx1">
                <a:lumMod val="75000"/>
                <a:lumOff val="25000"/>
              </a:schemeClr>
            </a:solidFill>
            <a:prstDash val="solid"/>
            <a:miter lim="800000"/>
          </a:ln>
          <a:effectLst/>
        </p:spPr>
      </p:sp>
      <p:pic>
        <p:nvPicPr>
          <p:cNvPr id="4" name="Picture 3">
            <a:extLst>
              <a:ext uri="{FF2B5EF4-FFF2-40B4-BE49-F238E27FC236}">
                <a16:creationId xmlns:a16="http://schemas.microsoft.com/office/drawing/2014/main" id="{7D018702-C001-4473-9BEF-F4E51B1400F1}"/>
              </a:ext>
            </a:extLst>
          </p:cNvPr>
          <p:cNvPicPr>
            <a:picLocks noChangeAspect="1"/>
          </p:cNvPicPr>
          <p:nvPr/>
        </p:nvPicPr>
        <p:blipFill rotWithShape="1">
          <a:blip r:embed="rId3"/>
          <a:srcRect t="4521" r="-1" b="23020"/>
          <a:stretch/>
        </p:blipFill>
        <p:spPr>
          <a:xfrm>
            <a:off x="977469" y="971344"/>
            <a:ext cx="6240977" cy="4915313"/>
          </a:xfrm>
          <a:prstGeom prst="rect">
            <a:avLst/>
          </a:prstGeom>
        </p:spPr>
      </p:pic>
      <p:sp>
        <p:nvSpPr>
          <p:cNvPr id="49" name="Rectangle 29">
            <a:extLst>
              <a:ext uri="{FF2B5EF4-FFF2-40B4-BE49-F238E27FC236}">
                <a16:creationId xmlns:a16="http://schemas.microsoft.com/office/drawing/2014/main" id="{C2A8A693-4DC5-41FD-813A-E84EDC53C2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37837" y="640856"/>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50" name="Straight Connector 31">
            <a:extLst>
              <a:ext uri="{FF2B5EF4-FFF2-40B4-BE49-F238E27FC236}">
                <a16:creationId xmlns:a16="http://schemas.microsoft.com/office/drawing/2014/main" id="{18C10447-0754-466B-A932-C8DE772B3B7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252137" y="640855"/>
            <a:ext cx="0" cy="640080"/>
          </a:xfrm>
          <a:prstGeom prst="line">
            <a:avLst/>
          </a:prstGeom>
          <a:solidFill>
            <a:schemeClr val="tx1">
              <a:lumMod val="85000"/>
              <a:lumOff val="15000"/>
            </a:schemeClr>
          </a:solidFill>
          <a:ln>
            <a:solidFill>
              <a:schemeClr val="accent1">
                <a:lumMod val="20000"/>
                <a:lumOff val="8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51" name="Straight Connector 33">
            <a:extLst>
              <a:ext uri="{FF2B5EF4-FFF2-40B4-BE49-F238E27FC236}">
                <a16:creationId xmlns:a16="http://schemas.microsoft.com/office/drawing/2014/main" id="{B5CD974D-BA97-43C6-9D15-03D34193415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43777" y="640855"/>
            <a:ext cx="0" cy="640080"/>
          </a:xfrm>
          <a:prstGeom prst="line">
            <a:avLst/>
          </a:prstGeom>
          <a:solidFill>
            <a:schemeClr val="tx1">
              <a:lumMod val="85000"/>
              <a:lumOff val="15000"/>
            </a:schemeClr>
          </a:solidFill>
          <a:ln>
            <a:solidFill>
              <a:schemeClr val="accent1">
                <a:lumMod val="20000"/>
                <a:lumOff val="8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52" name="Straight Connector 35">
            <a:extLst>
              <a:ext uri="{FF2B5EF4-FFF2-40B4-BE49-F238E27FC236}">
                <a16:creationId xmlns:a16="http://schemas.microsoft.com/office/drawing/2014/main" id="{55DD568F-766A-4D4C-A287-EAF316CF288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252137" y="1286150"/>
            <a:ext cx="1691640" cy="0"/>
          </a:xfrm>
          <a:prstGeom prst="line">
            <a:avLst/>
          </a:prstGeom>
          <a:solidFill>
            <a:schemeClr val="tx1">
              <a:lumMod val="85000"/>
              <a:lumOff val="15000"/>
            </a:schemeClr>
          </a:solidFill>
          <a:ln>
            <a:solidFill>
              <a:schemeClr val="accent1">
                <a:lumMod val="20000"/>
                <a:lumOff val="80000"/>
              </a:schemeClr>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07010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6B2F-C5DC-40F8-B2EC-028CC046CFB0}"/>
              </a:ext>
            </a:extLst>
          </p:cNvPr>
          <p:cNvSpPr>
            <a:spLocks noGrp="1"/>
          </p:cNvSpPr>
          <p:nvPr>
            <p:ph type="title"/>
          </p:nvPr>
        </p:nvSpPr>
        <p:spPr>
          <a:xfrm>
            <a:off x="1560576" y="2332434"/>
            <a:ext cx="9070848" cy="2587752"/>
          </a:xfrm>
        </p:spPr>
        <p:txBody>
          <a:bodyPr/>
          <a:lstStyle/>
          <a:p>
            <a:r>
              <a:rPr lang="en-US" sz="2400" dirty="0"/>
              <a:t>covid -19 is believed to have started in </a:t>
            </a:r>
            <a:r>
              <a:rPr lang="en-US" sz="2400" dirty="0" err="1"/>
              <a:t>wuhan</a:t>
            </a:r>
            <a:r>
              <a:rPr lang="en-US" sz="2400" dirty="0"/>
              <a:t>, china. from there, it spread rapidly worldwide and impacted millions. Everyone has their own unique story. My name is Karla and I am here to share mine. </a:t>
            </a:r>
          </a:p>
        </p:txBody>
      </p:sp>
    </p:spTree>
    <p:extLst>
      <p:ext uri="{BB962C8B-B14F-4D97-AF65-F5344CB8AC3E}">
        <p14:creationId xmlns:p14="http://schemas.microsoft.com/office/powerpoint/2010/main" val="15070662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1DDFF"/>
            </a:gs>
            <a:gs pos="100000">
              <a:srgbClr val="B1DDFF">
                <a:lumMod val="64000"/>
                <a:lumOff val="36000"/>
              </a:srgb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72" name="Rectangle 46">
            <a:extLst>
              <a:ext uri="{FF2B5EF4-FFF2-40B4-BE49-F238E27FC236}">
                <a16:creationId xmlns:a16="http://schemas.microsoft.com/office/drawing/2014/main" id="{15CE57D1-B188-493D-A0EC-ACB6B06CB9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B3FE29-A684-4D7D-8678-808D22E26379}"/>
              </a:ext>
            </a:extLst>
          </p:cNvPr>
          <p:cNvSpPr>
            <a:spLocks noGrp="1"/>
          </p:cNvSpPr>
          <p:nvPr>
            <p:ph type="ctrTitle"/>
          </p:nvPr>
        </p:nvSpPr>
        <p:spPr>
          <a:xfrm>
            <a:off x="5902896" y="640856"/>
            <a:ext cx="5663291" cy="3664336"/>
          </a:xfrm>
        </p:spPr>
        <p:txBody>
          <a:bodyPr anchor="b">
            <a:normAutofit/>
          </a:bodyPr>
          <a:lstStyle/>
          <a:p>
            <a:r>
              <a:rPr lang="en-US" sz="6000">
                <a:solidFill>
                  <a:srgbClr val="FFFFFF"/>
                </a:solidFill>
              </a:rPr>
              <a:t>March: The start of quarantine</a:t>
            </a:r>
          </a:p>
        </p:txBody>
      </p:sp>
      <p:sp>
        <p:nvSpPr>
          <p:cNvPr id="3" name="Subtitle 2">
            <a:extLst>
              <a:ext uri="{FF2B5EF4-FFF2-40B4-BE49-F238E27FC236}">
                <a16:creationId xmlns:a16="http://schemas.microsoft.com/office/drawing/2014/main" id="{385888E8-0EA3-42A9-858B-52C37741AC23}"/>
              </a:ext>
            </a:extLst>
          </p:cNvPr>
          <p:cNvSpPr>
            <a:spLocks noGrp="1"/>
          </p:cNvSpPr>
          <p:nvPr>
            <p:ph type="subTitle" idx="1"/>
          </p:nvPr>
        </p:nvSpPr>
        <p:spPr>
          <a:xfrm>
            <a:off x="6060332" y="4647562"/>
            <a:ext cx="5505855" cy="1402381"/>
          </a:xfrm>
        </p:spPr>
        <p:txBody>
          <a:bodyPr>
            <a:normAutofit/>
          </a:bodyPr>
          <a:lstStyle/>
          <a:p>
            <a:pPr>
              <a:spcAft>
                <a:spcPts val="600"/>
              </a:spcAft>
            </a:pPr>
            <a:r>
              <a:rPr lang="en-US" dirty="0">
                <a:solidFill>
                  <a:srgbClr val="FFFFFF"/>
                </a:solidFill>
              </a:rPr>
              <a:t> Towards the middle of March, my classes became virtually taught. It was not the easiest transition for me, but I made it work. We all had to make It work. It was the only option. </a:t>
            </a:r>
          </a:p>
          <a:p>
            <a:pPr>
              <a:spcAft>
                <a:spcPts val="600"/>
              </a:spcAft>
            </a:pPr>
            <a:r>
              <a:rPr lang="en-US" dirty="0">
                <a:solidFill>
                  <a:srgbClr val="FFFFFF"/>
                </a:solidFill>
              </a:rPr>
              <a:t> </a:t>
            </a:r>
          </a:p>
        </p:txBody>
      </p:sp>
      <p:sp useBgFill="1">
        <p:nvSpPr>
          <p:cNvPr id="73" name="Rectangle 48">
            <a:extLst>
              <a:ext uri="{FF2B5EF4-FFF2-40B4-BE49-F238E27FC236}">
                <a16:creationId xmlns:a16="http://schemas.microsoft.com/office/drawing/2014/main" id="{C5DD3F10-6BD2-49AB-BCE5-1FE8CEDA89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52614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50">
            <a:extLst>
              <a:ext uri="{FF2B5EF4-FFF2-40B4-BE49-F238E27FC236}">
                <a16:creationId xmlns:a16="http://schemas.microsoft.com/office/drawing/2014/main" id="{AF8BC7BC-7A10-4E08-A731-BEC0EEEF6F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338" y="643464"/>
            <a:ext cx="3969458" cy="5571072"/>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75" name="Rectangle 52">
            <a:extLst>
              <a:ext uri="{FF2B5EF4-FFF2-40B4-BE49-F238E27FC236}">
                <a16:creationId xmlns:a16="http://schemas.microsoft.com/office/drawing/2014/main" id="{27207D0A-8AED-4BC1-BDED-1A5096B1CB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9883" y="805445"/>
            <a:ext cx="3616369" cy="5244498"/>
          </a:xfrm>
          <a:prstGeom prst="rect">
            <a:avLst/>
          </a:prstGeom>
          <a:noFill/>
          <a:ln w="6350" cap="sq" cmpd="sng" algn="ctr">
            <a:solidFill>
              <a:schemeClr val="tx1">
                <a:lumMod val="75000"/>
                <a:lumOff val="25000"/>
              </a:schemeClr>
            </a:solidFill>
            <a:prstDash val="solid"/>
            <a:miter lim="800000"/>
          </a:ln>
          <a:effectLst/>
        </p:spPr>
      </p:sp>
      <p:sp>
        <p:nvSpPr>
          <p:cNvPr id="76" name="Rectangle 54">
            <a:extLst>
              <a:ext uri="{FF2B5EF4-FFF2-40B4-BE49-F238E27FC236}">
                <a16:creationId xmlns:a16="http://schemas.microsoft.com/office/drawing/2014/main" id="{17F6822B-1FB6-4A99-96B5-B723F29F02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67947" y="640856"/>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7" name="Straight Connector 56">
            <a:extLst>
              <a:ext uri="{FF2B5EF4-FFF2-40B4-BE49-F238E27FC236}">
                <a16:creationId xmlns:a16="http://schemas.microsoft.com/office/drawing/2014/main" id="{DCAEE72B-1345-4537-81E5-57A165933B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82247" y="640855"/>
            <a:ext cx="0" cy="640080"/>
          </a:xfrm>
          <a:prstGeom prst="line">
            <a:avLst/>
          </a:prstGeom>
          <a:solidFill>
            <a:schemeClr val="tx1">
              <a:lumMod val="85000"/>
              <a:lumOff val="15000"/>
            </a:schemeClr>
          </a:solidFill>
          <a:ln>
            <a:solidFill>
              <a:schemeClr val="tx2">
                <a:lumMod val="20000"/>
                <a:lumOff val="8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78" name="Straight Connector 58">
            <a:extLst>
              <a:ext uri="{FF2B5EF4-FFF2-40B4-BE49-F238E27FC236}">
                <a16:creationId xmlns:a16="http://schemas.microsoft.com/office/drawing/2014/main" id="{EDD37244-DD92-4DA5-A02C-38AF9393B4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73887" y="640855"/>
            <a:ext cx="0" cy="640080"/>
          </a:xfrm>
          <a:prstGeom prst="line">
            <a:avLst/>
          </a:prstGeom>
          <a:solidFill>
            <a:schemeClr val="tx1">
              <a:lumMod val="85000"/>
              <a:lumOff val="15000"/>
            </a:schemeClr>
          </a:solidFill>
          <a:ln>
            <a:solidFill>
              <a:schemeClr val="tx2">
                <a:lumMod val="20000"/>
                <a:lumOff val="8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79" name="Straight Connector 60">
            <a:extLst>
              <a:ext uri="{FF2B5EF4-FFF2-40B4-BE49-F238E27FC236}">
                <a16:creationId xmlns:a16="http://schemas.microsoft.com/office/drawing/2014/main" id="{A1F52048-7CB4-444D-ADDB-A3679D30C8E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82247" y="1286150"/>
            <a:ext cx="1691640" cy="0"/>
          </a:xfrm>
          <a:prstGeom prst="line">
            <a:avLst/>
          </a:prstGeom>
          <a:solidFill>
            <a:schemeClr val="tx1">
              <a:lumMod val="85000"/>
              <a:lumOff val="15000"/>
            </a:schemeClr>
          </a:solidFill>
          <a:ln>
            <a:solidFill>
              <a:schemeClr val="tx2">
                <a:lumMod val="20000"/>
                <a:lumOff val="80000"/>
              </a:schemeClr>
            </a:solidFill>
            <a:miter lim="800000"/>
          </a:ln>
        </p:spPr>
        <p:style>
          <a:lnRef idx="1">
            <a:schemeClr val="accent1"/>
          </a:lnRef>
          <a:fillRef idx="0">
            <a:schemeClr val="accent1"/>
          </a:fillRef>
          <a:effectRef idx="0">
            <a:schemeClr val="accent1"/>
          </a:effectRef>
          <a:fontRef idx="minor">
            <a:schemeClr val="tx1"/>
          </a:fontRef>
        </p:style>
      </p:cxnSp>
      <p:pic>
        <p:nvPicPr>
          <p:cNvPr id="5" name="filtered-83BE26B1-2DE3-40CD-9C11-827DA20C569F" descr="A screen shot of a computer&#10;&#10;Description automatically generated with low confidence">
            <a:hlinkClick r:id="" action="ppaction://media"/>
            <a:extLst>
              <a:ext uri="{FF2B5EF4-FFF2-40B4-BE49-F238E27FC236}">
                <a16:creationId xmlns:a16="http://schemas.microsoft.com/office/drawing/2014/main" id="{87A6A667-F67F-422A-8512-B212008F655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07401" y="1705068"/>
            <a:ext cx="2055579" cy="3860243"/>
          </a:xfrm>
          <a:prstGeom prst="rect">
            <a:avLst/>
          </a:prstGeom>
        </p:spPr>
      </p:pic>
    </p:spTree>
    <p:extLst>
      <p:ext uri="{BB962C8B-B14F-4D97-AF65-F5344CB8AC3E}">
        <p14:creationId xmlns:p14="http://schemas.microsoft.com/office/powerpoint/2010/main" val="2840585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1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1DDFF"/>
            </a:gs>
            <a:gs pos="100000">
              <a:srgbClr val="B1DDFF">
                <a:lumMod val="64000"/>
                <a:lumOff val="36000"/>
              </a:srgb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904B0613-4B9E-419E-B0B1-5203F45CF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B3FE29-A684-4D7D-8678-808D22E26379}"/>
              </a:ext>
            </a:extLst>
          </p:cNvPr>
          <p:cNvSpPr>
            <a:spLocks noGrp="1"/>
          </p:cNvSpPr>
          <p:nvPr>
            <p:ph type="ctrTitle"/>
          </p:nvPr>
        </p:nvSpPr>
        <p:spPr>
          <a:xfrm>
            <a:off x="8560023" y="1043553"/>
            <a:ext cx="3238829" cy="3252231"/>
          </a:xfrm>
        </p:spPr>
        <p:txBody>
          <a:bodyPr>
            <a:normAutofit/>
          </a:bodyPr>
          <a:lstStyle/>
          <a:p>
            <a:r>
              <a:rPr lang="en-US" sz="3400" dirty="0">
                <a:solidFill>
                  <a:srgbClr val="FFFFFF"/>
                </a:solidFill>
              </a:rPr>
              <a:t>Home sickness and Financial uncertainties </a:t>
            </a:r>
          </a:p>
        </p:txBody>
      </p:sp>
      <p:sp>
        <p:nvSpPr>
          <p:cNvPr id="3" name="Subtitle 2">
            <a:extLst>
              <a:ext uri="{FF2B5EF4-FFF2-40B4-BE49-F238E27FC236}">
                <a16:creationId xmlns:a16="http://schemas.microsoft.com/office/drawing/2014/main" id="{385888E8-0EA3-42A9-858B-52C37741AC23}"/>
              </a:ext>
            </a:extLst>
          </p:cNvPr>
          <p:cNvSpPr>
            <a:spLocks noGrp="1"/>
          </p:cNvSpPr>
          <p:nvPr>
            <p:ph type="subTitle" idx="1"/>
          </p:nvPr>
        </p:nvSpPr>
        <p:spPr>
          <a:xfrm>
            <a:off x="8331468" y="3967914"/>
            <a:ext cx="3631976" cy="1918752"/>
          </a:xfrm>
        </p:spPr>
        <p:txBody>
          <a:bodyPr>
            <a:normAutofit fontScale="92500" lnSpcReduction="20000"/>
          </a:bodyPr>
          <a:lstStyle/>
          <a:p>
            <a:pPr>
              <a:spcAft>
                <a:spcPts val="600"/>
              </a:spcAft>
            </a:pPr>
            <a:r>
              <a:rPr lang="en-US" sz="1400" dirty="0">
                <a:solidFill>
                  <a:srgbClr val="FFFFFF"/>
                </a:solidFill>
              </a:rPr>
              <a:t>I struggled with the idea of not being able to visit my family as much as I normally did. Video chats certainly helped but were not the same. </a:t>
            </a:r>
          </a:p>
          <a:p>
            <a:pPr>
              <a:spcAft>
                <a:spcPts val="600"/>
              </a:spcAft>
            </a:pPr>
            <a:r>
              <a:rPr lang="en-US" sz="1400" dirty="0">
                <a:solidFill>
                  <a:srgbClr val="FFFFFF"/>
                </a:solidFill>
              </a:rPr>
              <a:t>My job closed and I was unable to qualify for unemployment and stimulus checks due to being marked as a “dependent.” I still had to pay rent and other bills. Luckily, my family was able to help as much as they could. </a:t>
            </a:r>
          </a:p>
        </p:txBody>
      </p:sp>
      <p:sp useBgFill="1">
        <p:nvSpPr>
          <p:cNvPr id="137" name="Rectangle 136">
            <a:extLst>
              <a:ext uri="{FF2B5EF4-FFF2-40B4-BE49-F238E27FC236}">
                <a16:creationId xmlns:a16="http://schemas.microsoft.com/office/drawing/2014/main" id="{BC7B8D30-1A58-4AAC-8B25-A5FA6A2A89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7" y="0"/>
            <a:ext cx="816874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8DE2132D-D49D-4BB5-A347-6DE7A20602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337" y="643464"/>
            <a:ext cx="6909241" cy="5571072"/>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41" name="Rectangle 140">
            <a:extLst>
              <a:ext uri="{FF2B5EF4-FFF2-40B4-BE49-F238E27FC236}">
                <a16:creationId xmlns:a16="http://schemas.microsoft.com/office/drawing/2014/main" id="{E50A98F1-56AC-43B2-BBCB-70A3894041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877" y="806752"/>
            <a:ext cx="6570161" cy="5244497"/>
          </a:xfrm>
          <a:prstGeom prst="rect">
            <a:avLst/>
          </a:prstGeom>
          <a:noFill/>
          <a:ln w="6350" cap="sq" cmpd="sng" algn="ctr">
            <a:solidFill>
              <a:schemeClr val="tx1">
                <a:lumMod val="75000"/>
                <a:lumOff val="25000"/>
              </a:schemeClr>
            </a:solidFill>
            <a:prstDash val="solid"/>
            <a:miter lim="800000"/>
          </a:ln>
          <a:effectLst/>
        </p:spPr>
      </p:sp>
      <p:pic>
        <p:nvPicPr>
          <p:cNvPr id="1026" name="Picture 2">
            <a:extLst>
              <a:ext uri="{FF2B5EF4-FFF2-40B4-BE49-F238E27FC236}">
                <a16:creationId xmlns:a16="http://schemas.microsoft.com/office/drawing/2014/main" id="{BFBA38B2-326D-47AE-A845-59A2F079A0D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993" r="5252" b="-2"/>
          <a:stretch/>
        </p:blipFill>
        <p:spPr bwMode="auto">
          <a:xfrm>
            <a:off x="977469" y="971344"/>
            <a:ext cx="6240977" cy="4915313"/>
          </a:xfrm>
          <a:prstGeom prst="rect">
            <a:avLst/>
          </a:prstGeom>
          <a:noFill/>
          <a:extLst>
            <a:ext uri="{909E8E84-426E-40DD-AFC4-6F175D3DCCD1}">
              <a14:hiddenFill xmlns:a14="http://schemas.microsoft.com/office/drawing/2010/main">
                <a:solidFill>
                  <a:srgbClr val="FFFFFF"/>
                </a:solidFill>
              </a14:hiddenFill>
            </a:ext>
          </a:extLst>
        </p:spPr>
      </p:pic>
      <p:sp>
        <p:nvSpPr>
          <p:cNvPr id="143" name="Rectangle 142">
            <a:extLst>
              <a:ext uri="{FF2B5EF4-FFF2-40B4-BE49-F238E27FC236}">
                <a16:creationId xmlns:a16="http://schemas.microsoft.com/office/drawing/2014/main" id="{C2A8A693-4DC5-41FD-813A-E84EDC53C2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37837" y="640856"/>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5" name="Straight Connector 144">
            <a:extLst>
              <a:ext uri="{FF2B5EF4-FFF2-40B4-BE49-F238E27FC236}">
                <a16:creationId xmlns:a16="http://schemas.microsoft.com/office/drawing/2014/main" id="{18C10447-0754-466B-A932-C8DE772B3B7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252137" y="640855"/>
            <a:ext cx="0" cy="640080"/>
          </a:xfrm>
          <a:prstGeom prst="line">
            <a:avLst/>
          </a:prstGeom>
          <a:solidFill>
            <a:schemeClr val="tx1">
              <a:lumMod val="85000"/>
              <a:lumOff val="15000"/>
            </a:schemeClr>
          </a:solidFill>
          <a:ln>
            <a:solidFill>
              <a:schemeClr val="accent1">
                <a:lumMod val="20000"/>
                <a:lumOff val="8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B5CD974D-BA97-43C6-9D15-03D34193415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43777" y="640855"/>
            <a:ext cx="0" cy="640080"/>
          </a:xfrm>
          <a:prstGeom prst="line">
            <a:avLst/>
          </a:prstGeom>
          <a:solidFill>
            <a:schemeClr val="tx1">
              <a:lumMod val="85000"/>
              <a:lumOff val="15000"/>
            </a:schemeClr>
          </a:solidFill>
          <a:ln>
            <a:solidFill>
              <a:schemeClr val="accent1">
                <a:lumMod val="20000"/>
                <a:lumOff val="8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55DD568F-766A-4D4C-A287-EAF316CF288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252137" y="1286150"/>
            <a:ext cx="1691640" cy="0"/>
          </a:xfrm>
          <a:prstGeom prst="line">
            <a:avLst/>
          </a:prstGeom>
          <a:solidFill>
            <a:schemeClr val="tx1">
              <a:lumMod val="85000"/>
              <a:lumOff val="15000"/>
            </a:schemeClr>
          </a:solidFill>
          <a:ln>
            <a:solidFill>
              <a:schemeClr val="accent1">
                <a:lumMod val="20000"/>
                <a:lumOff val="80000"/>
              </a:schemeClr>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5427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p:tmPct val="10000"/>
                                  </p:iterate>
                                  <p:childTnLst>
                                    <p:set>
                                      <p:cBhvr>
                                        <p:cTn id="6" dur="1" fill="hold">
                                          <p:stCondLst>
                                            <p:cond delay="0"/>
                                          </p:stCondLst>
                                        </p:cTn>
                                        <p:tgtEl>
                                          <p:spTgt spid="1026"/>
                                        </p:tgtEl>
                                        <p:attrNameLst>
                                          <p:attrName>style.visibility</p:attrName>
                                        </p:attrNameLst>
                                      </p:cBhvr>
                                      <p:to>
                                        <p:strVal val="visible"/>
                                      </p:to>
                                    </p:set>
                                    <p:animEffect transition="in" filter="fade">
                                      <p:cBhvr>
                                        <p:cTn id="7" dur="700"/>
                                        <p:tgtEl>
                                          <p:spTgt spid="1026"/>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par>
                                <p:cTn id="11" presetID="10" presetClass="entr" presetSubtype="0" fill="hold" grpId="0" nodeType="withEffect">
                                  <p:stCondLst>
                                    <p:cond delay="1500"/>
                                  </p:stCondLst>
                                  <p:iterate>
                                    <p:tmPct val="10000"/>
                                  </p:iterate>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700"/>
                                        <p:tgtEl>
                                          <p:spTgt spid="3">
                                            <p:txEl>
                                              <p:pRg st="1" end="1"/>
                                            </p:txEl>
                                          </p:spTgt>
                                        </p:tgtEl>
                                      </p:cBhvr>
                                    </p:animEffect>
                                  </p:childTnLst>
                                </p:cTn>
                              </p:par>
                              <p:par>
                                <p:cTn id="14" presetID="10" presetClass="entr" presetSubtype="0" fill="hold" grpId="0" nodeType="withEffect">
                                  <p:stCondLst>
                                    <p:cond delay="1000"/>
                                  </p:stCondLst>
                                  <p:iterate>
                                    <p:tmPct val="10000"/>
                                  </p:iterate>
                                  <p:childTnLst>
                                    <p:set>
                                      <p:cBhvr>
                                        <p:cTn id="15" dur="1" fill="hold">
                                          <p:stCondLst>
                                            <p:cond delay="0"/>
                                          </p:stCondLst>
                                        </p:cTn>
                                        <p:tgtEl>
                                          <p:spTgt spid="2"/>
                                        </p:tgtEl>
                                        <p:attrNameLst>
                                          <p:attrName>style.visibility</p:attrName>
                                        </p:attrNameLst>
                                      </p:cBhvr>
                                      <p:to>
                                        <p:strVal val="visible"/>
                                      </p:to>
                                    </p:set>
                                    <p:animEffect transition="in" filter="fade">
                                      <p:cBhvr>
                                        <p:cTn id="16"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1DDFF"/>
            </a:gs>
            <a:gs pos="100000">
              <a:srgbClr val="B1DDFF">
                <a:lumMod val="64000"/>
                <a:lumOff val="36000"/>
              </a:srgb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84" name="Rectangle 83">
            <a:extLst>
              <a:ext uri="{FF2B5EF4-FFF2-40B4-BE49-F238E27FC236}">
                <a16:creationId xmlns:a16="http://schemas.microsoft.com/office/drawing/2014/main" id="{15CE57D1-B188-493D-A0EC-ACB6B06CB9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B3FE29-A684-4D7D-8678-808D22E26379}"/>
              </a:ext>
            </a:extLst>
          </p:cNvPr>
          <p:cNvSpPr>
            <a:spLocks noGrp="1"/>
          </p:cNvSpPr>
          <p:nvPr>
            <p:ph type="ctrTitle"/>
          </p:nvPr>
        </p:nvSpPr>
        <p:spPr>
          <a:xfrm>
            <a:off x="5902896" y="640856"/>
            <a:ext cx="5663291" cy="3664336"/>
          </a:xfrm>
        </p:spPr>
        <p:txBody>
          <a:bodyPr anchor="b">
            <a:normAutofit/>
          </a:bodyPr>
          <a:lstStyle/>
          <a:p>
            <a:r>
              <a:rPr lang="en-US" sz="6000" dirty="0">
                <a:solidFill>
                  <a:srgbClr val="FFFFFF"/>
                </a:solidFill>
              </a:rPr>
              <a:t>Staying Healthy during a pandemic</a:t>
            </a:r>
          </a:p>
        </p:txBody>
      </p:sp>
      <p:sp>
        <p:nvSpPr>
          <p:cNvPr id="3" name="Subtitle 2">
            <a:extLst>
              <a:ext uri="{FF2B5EF4-FFF2-40B4-BE49-F238E27FC236}">
                <a16:creationId xmlns:a16="http://schemas.microsoft.com/office/drawing/2014/main" id="{385888E8-0EA3-42A9-858B-52C37741AC23}"/>
              </a:ext>
            </a:extLst>
          </p:cNvPr>
          <p:cNvSpPr>
            <a:spLocks noGrp="1"/>
          </p:cNvSpPr>
          <p:nvPr>
            <p:ph type="subTitle" idx="1"/>
          </p:nvPr>
        </p:nvSpPr>
        <p:spPr>
          <a:xfrm>
            <a:off x="6060332" y="4647562"/>
            <a:ext cx="5505855" cy="1402381"/>
          </a:xfrm>
        </p:spPr>
        <p:txBody>
          <a:bodyPr>
            <a:normAutofit fontScale="70000" lnSpcReduction="20000"/>
          </a:bodyPr>
          <a:lstStyle/>
          <a:p>
            <a:pPr>
              <a:spcAft>
                <a:spcPts val="600"/>
              </a:spcAft>
            </a:pPr>
            <a:r>
              <a:rPr lang="en-US" dirty="0">
                <a:solidFill>
                  <a:srgbClr val="FFFFFF"/>
                </a:solidFill>
              </a:rPr>
              <a:t>Once everything started to shut down, people began to panic. Grocery shopping was almost a struggle due to the lack of food available. Some stores had limits on certain food and household items. </a:t>
            </a:r>
          </a:p>
          <a:p>
            <a:pPr>
              <a:spcAft>
                <a:spcPts val="600"/>
              </a:spcAft>
            </a:pPr>
            <a:r>
              <a:rPr lang="en-US" dirty="0">
                <a:solidFill>
                  <a:srgbClr val="FFFFFF"/>
                </a:solidFill>
              </a:rPr>
              <a:t>I was fortunate enough to have access to fruits and veggies, which allowed my boyfriend and I to master the art of smoothies. On the other hand, finding good quality toilet paper, was not easy. </a:t>
            </a:r>
          </a:p>
          <a:p>
            <a:pPr>
              <a:spcAft>
                <a:spcPts val="600"/>
              </a:spcAft>
            </a:pPr>
            <a:r>
              <a:rPr lang="en-US" dirty="0">
                <a:solidFill>
                  <a:srgbClr val="FFFFFF"/>
                </a:solidFill>
              </a:rPr>
              <a:t> </a:t>
            </a:r>
          </a:p>
        </p:txBody>
      </p:sp>
      <p:sp useBgFill="1">
        <p:nvSpPr>
          <p:cNvPr id="86" name="Rectangle 85">
            <a:extLst>
              <a:ext uri="{FF2B5EF4-FFF2-40B4-BE49-F238E27FC236}">
                <a16:creationId xmlns:a16="http://schemas.microsoft.com/office/drawing/2014/main" id="{C5DD3F10-6BD2-49AB-BCE5-1FE8CEDA89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52614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AF8BC7BC-7A10-4E08-A731-BEC0EEEF6F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338" y="643464"/>
            <a:ext cx="3969458" cy="5571072"/>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90" name="Rectangle 89">
            <a:extLst>
              <a:ext uri="{FF2B5EF4-FFF2-40B4-BE49-F238E27FC236}">
                <a16:creationId xmlns:a16="http://schemas.microsoft.com/office/drawing/2014/main" id="{27207D0A-8AED-4BC1-BDED-1A5096B1CB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9883" y="805445"/>
            <a:ext cx="3616369" cy="5244498"/>
          </a:xfrm>
          <a:prstGeom prst="rect">
            <a:avLst/>
          </a:prstGeom>
          <a:noFill/>
          <a:ln w="6350" cap="sq" cmpd="sng" algn="ctr">
            <a:solidFill>
              <a:schemeClr val="tx1">
                <a:lumMod val="75000"/>
                <a:lumOff val="25000"/>
              </a:schemeClr>
            </a:solidFill>
            <a:prstDash val="solid"/>
            <a:miter lim="800000"/>
          </a:ln>
          <a:effectLst/>
        </p:spPr>
      </p:sp>
      <p:sp>
        <p:nvSpPr>
          <p:cNvPr id="92" name="Rectangle 91">
            <a:extLst>
              <a:ext uri="{FF2B5EF4-FFF2-40B4-BE49-F238E27FC236}">
                <a16:creationId xmlns:a16="http://schemas.microsoft.com/office/drawing/2014/main" id="{17F6822B-1FB6-4A99-96B5-B723F29F02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67947" y="640856"/>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94" name="Straight Connector 93">
            <a:extLst>
              <a:ext uri="{FF2B5EF4-FFF2-40B4-BE49-F238E27FC236}">
                <a16:creationId xmlns:a16="http://schemas.microsoft.com/office/drawing/2014/main" id="{DCAEE72B-1345-4537-81E5-57A165933B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82247" y="640855"/>
            <a:ext cx="0" cy="640080"/>
          </a:xfrm>
          <a:prstGeom prst="line">
            <a:avLst/>
          </a:prstGeom>
          <a:solidFill>
            <a:schemeClr val="tx1">
              <a:lumMod val="85000"/>
              <a:lumOff val="15000"/>
            </a:schemeClr>
          </a:solidFill>
          <a:ln>
            <a:solidFill>
              <a:schemeClr val="tx2">
                <a:lumMod val="20000"/>
                <a:lumOff val="8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EDD37244-DD92-4DA5-A02C-38AF9393B4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73887" y="640855"/>
            <a:ext cx="0" cy="640080"/>
          </a:xfrm>
          <a:prstGeom prst="line">
            <a:avLst/>
          </a:prstGeom>
          <a:solidFill>
            <a:schemeClr val="tx1">
              <a:lumMod val="85000"/>
              <a:lumOff val="15000"/>
            </a:schemeClr>
          </a:solidFill>
          <a:ln>
            <a:solidFill>
              <a:schemeClr val="tx2">
                <a:lumMod val="20000"/>
                <a:lumOff val="8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A1F52048-7CB4-444D-ADDB-A3679D30C8E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82247" y="1286150"/>
            <a:ext cx="1691640" cy="0"/>
          </a:xfrm>
          <a:prstGeom prst="line">
            <a:avLst/>
          </a:prstGeom>
          <a:solidFill>
            <a:schemeClr val="tx1">
              <a:lumMod val="85000"/>
              <a:lumOff val="15000"/>
            </a:schemeClr>
          </a:solidFill>
          <a:ln>
            <a:solidFill>
              <a:schemeClr val="tx2">
                <a:lumMod val="20000"/>
                <a:lumOff val="80000"/>
              </a:schemeClr>
            </a:solidFill>
            <a:miter lim="800000"/>
          </a:ln>
        </p:spPr>
        <p:style>
          <a:lnRef idx="1">
            <a:schemeClr val="accent1"/>
          </a:lnRef>
          <a:fillRef idx="0">
            <a:schemeClr val="accent1"/>
          </a:fillRef>
          <a:effectRef idx="0">
            <a:schemeClr val="accent1"/>
          </a:effectRef>
          <a:fontRef idx="minor">
            <a:schemeClr val="tx1"/>
          </a:fontRef>
        </p:style>
      </p:cxnSp>
      <p:pic>
        <p:nvPicPr>
          <p:cNvPr id="4" name="filtered-BC3F1332-BA89-401F-BDF8-CD2C067CF2F3" descr="A person standing in a kitchen&#10;&#10;Description automatically generated with medium confidence">
            <a:hlinkClick r:id="" action="ppaction://media"/>
            <a:extLst>
              <a:ext uri="{FF2B5EF4-FFF2-40B4-BE49-F238E27FC236}">
                <a16:creationId xmlns:a16="http://schemas.microsoft.com/office/drawing/2014/main" id="{F7745FC5-920A-4544-94F2-E6725D9EE66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07401" y="1705068"/>
            <a:ext cx="2055579" cy="3860243"/>
          </a:xfrm>
          <a:prstGeom prst="rect">
            <a:avLst/>
          </a:prstGeom>
        </p:spPr>
      </p:pic>
    </p:spTree>
    <p:extLst>
      <p:ext uri="{BB962C8B-B14F-4D97-AF65-F5344CB8AC3E}">
        <p14:creationId xmlns:p14="http://schemas.microsoft.com/office/powerpoint/2010/main" val="195387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1DDFF"/>
            </a:gs>
            <a:gs pos="100000">
              <a:srgbClr val="B1DDFF">
                <a:lumMod val="64000"/>
                <a:lumOff val="36000"/>
              </a:srgb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20" name="Rectangle 102">
            <a:extLst>
              <a:ext uri="{FF2B5EF4-FFF2-40B4-BE49-F238E27FC236}">
                <a16:creationId xmlns:a16="http://schemas.microsoft.com/office/drawing/2014/main" id="{56F6D45E-E890-4C73-ABCF-1803F3AEB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useBgFill="1">
        <p:nvSpPr>
          <p:cNvPr id="122" name="Rectangle 104">
            <a:extLst>
              <a:ext uri="{FF2B5EF4-FFF2-40B4-BE49-F238E27FC236}">
                <a16:creationId xmlns:a16="http://schemas.microsoft.com/office/drawing/2014/main" id="{072CA147-08AB-47EF-85CD-7D0BDF6DB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675873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06">
            <a:extLst>
              <a:ext uri="{FF2B5EF4-FFF2-40B4-BE49-F238E27FC236}">
                <a16:creationId xmlns:a16="http://schemas.microsoft.com/office/drawing/2014/main" id="{8AD0C38B-F822-4D17-87AB-86A0E21D21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91973" y="643464"/>
            <a:ext cx="4143830" cy="5566305"/>
          </a:xfrm>
          <a:prstGeom prst="rect">
            <a:avLst/>
          </a:prstGeom>
          <a:solidFill>
            <a:schemeClr val="tx2"/>
          </a:solidFill>
          <a:ln w="6350" cap="flat" cmpd="sng" algn="ctr">
            <a:noFill/>
            <a:prstDash val="solid"/>
          </a:ln>
          <a:effectLst>
            <a:outerShdw blurRad="50800" algn="ctr" rotWithShape="0">
              <a:prstClr val="black">
                <a:alpha val="66000"/>
              </a:prstClr>
            </a:outerShdw>
            <a:softEdge rad="0"/>
          </a:effectLst>
        </p:spPr>
      </p:sp>
      <p:sp>
        <p:nvSpPr>
          <p:cNvPr id="126" name="Rectangle 108">
            <a:extLst>
              <a:ext uri="{FF2B5EF4-FFF2-40B4-BE49-F238E27FC236}">
                <a16:creationId xmlns:a16="http://schemas.microsoft.com/office/drawing/2014/main" id="{96B807B5-67C2-4A30-9CF4-E76314497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7364" y="806860"/>
            <a:ext cx="3813048" cy="5239512"/>
          </a:xfrm>
          <a:prstGeom prst="rect">
            <a:avLst/>
          </a:prstGeom>
          <a:noFill/>
          <a:ln w="6350" cap="sq" cmpd="sng" algn="ctr">
            <a:solidFill>
              <a:schemeClr val="bg2"/>
            </a:solidFill>
            <a:prstDash val="solid"/>
            <a:miter lim="800000"/>
          </a:ln>
          <a:effectLst/>
        </p:spPr>
      </p:sp>
      <p:sp>
        <p:nvSpPr>
          <p:cNvPr id="2" name="Title 1">
            <a:extLst>
              <a:ext uri="{FF2B5EF4-FFF2-40B4-BE49-F238E27FC236}">
                <a16:creationId xmlns:a16="http://schemas.microsoft.com/office/drawing/2014/main" id="{DCB3FE29-A684-4D7D-8678-808D22E26379}"/>
              </a:ext>
            </a:extLst>
          </p:cNvPr>
          <p:cNvSpPr>
            <a:spLocks noGrp="1"/>
          </p:cNvSpPr>
          <p:nvPr>
            <p:ph type="ctrTitle"/>
          </p:nvPr>
        </p:nvSpPr>
        <p:spPr>
          <a:xfrm>
            <a:off x="7957225" y="1559768"/>
            <a:ext cx="2978281" cy="3135379"/>
          </a:xfrm>
        </p:spPr>
        <p:txBody>
          <a:bodyPr>
            <a:normAutofit/>
          </a:bodyPr>
          <a:lstStyle/>
          <a:p>
            <a:r>
              <a:rPr lang="en-US" sz="4100" dirty="0"/>
              <a:t>Keeping your mind happy</a:t>
            </a:r>
          </a:p>
        </p:txBody>
      </p:sp>
      <p:sp>
        <p:nvSpPr>
          <p:cNvPr id="3" name="Subtitle 2">
            <a:extLst>
              <a:ext uri="{FF2B5EF4-FFF2-40B4-BE49-F238E27FC236}">
                <a16:creationId xmlns:a16="http://schemas.microsoft.com/office/drawing/2014/main" id="{385888E8-0EA3-42A9-858B-52C37741AC23}"/>
              </a:ext>
            </a:extLst>
          </p:cNvPr>
          <p:cNvSpPr>
            <a:spLocks noGrp="1"/>
          </p:cNvSpPr>
          <p:nvPr>
            <p:ph type="subTitle" idx="1"/>
          </p:nvPr>
        </p:nvSpPr>
        <p:spPr>
          <a:xfrm>
            <a:off x="7957225" y="4502088"/>
            <a:ext cx="2978282" cy="992223"/>
          </a:xfrm>
        </p:spPr>
        <p:txBody>
          <a:bodyPr>
            <a:normAutofit lnSpcReduction="10000"/>
          </a:bodyPr>
          <a:lstStyle/>
          <a:p>
            <a:pPr>
              <a:lnSpc>
                <a:spcPct val="90000"/>
              </a:lnSpc>
              <a:spcAft>
                <a:spcPts val="600"/>
              </a:spcAft>
            </a:pPr>
            <a:r>
              <a:rPr lang="en-US" sz="1100" dirty="0"/>
              <a:t>Quarantine felt like a prison sentence. With classes being online and not being able to leave the house unless necessary, was very hard at times. Having furry friends most certainly helps!</a:t>
            </a:r>
          </a:p>
        </p:txBody>
      </p:sp>
      <p:sp>
        <p:nvSpPr>
          <p:cNvPr id="127" name="Rectangle 110">
            <a:extLst>
              <a:ext uri="{FF2B5EF4-FFF2-40B4-BE49-F238E27FC236}">
                <a16:creationId xmlns:a16="http://schemas.microsoft.com/office/drawing/2014/main" id="{8F086149-DEAA-4915-9D7D-2C31E37205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501" y="640855"/>
            <a:ext cx="2942840" cy="321819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filtered-DF8DC1A8-8781-4735-A6B2-A298B2FA5735" descr="A cat licking its nose&#10;&#10;Description automatically generated with low confidence">
            <a:hlinkClick r:id="" action="ppaction://media"/>
            <a:extLst>
              <a:ext uri="{FF2B5EF4-FFF2-40B4-BE49-F238E27FC236}">
                <a16:creationId xmlns:a16="http://schemas.microsoft.com/office/drawing/2014/main" id="{F03E422F-2239-4386-BB34-3BB434BFA30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322216" y="806860"/>
            <a:ext cx="1549281" cy="2909450"/>
          </a:xfrm>
          <a:prstGeom prst="rect">
            <a:avLst/>
          </a:prstGeom>
        </p:spPr>
      </p:pic>
      <p:sp>
        <p:nvSpPr>
          <p:cNvPr id="128" name="Rectangle 112">
            <a:extLst>
              <a:ext uri="{FF2B5EF4-FFF2-40B4-BE49-F238E27FC236}">
                <a16:creationId xmlns:a16="http://schemas.microsoft.com/office/drawing/2014/main" id="{7521EF84-2409-4A0F-B594-2B6DD64DB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1576" y="640855"/>
            <a:ext cx="2371762" cy="19391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114">
            <a:extLst>
              <a:ext uri="{FF2B5EF4-FFF2-40B4-BE49-F238E27FC236}">
                <a16:creationId xmlns:a16="http://schemas.microsoft.com/office/drawing/2014/main" id="{D646D55E-FBFF-4378-8E2F-04520045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03768" y="640856"/>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30" name="Straight Connector 116">
            <a:extLst>
              <a:ext uri="{FF2B5EF4-FFF2-40B4-BE49-F238E27FC236}">
                <a16:creationId xmlns:a16="http://schemas.microsoft.com/office/drawing/2014/main" id="{684519FA-6B70-4E55-8A7A-22049B975C1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18068" y="640855"/>
            <a:ext cx="0" cy="640080"/>
          </a:xfrm>
          <a:prstGeom prst="line">
            <a:avLst/>
          </a:prstGeom>
          <a:solidFill>
            <a:schemeClr val="tx1">
              <a:lumMod val="85000"/>
              <a:lumOff val="15000"/>
            </a:schemeClr>
          </a:solidFill>
          <a:ln>
            <a:solidFill>
              <a:schemeClr val="accent1">
                <a:lumMod val="20000"/>
                <a:lumOff val="8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8A50FB58-3811-4434-9B72-DD78B4D37F6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309708" y="640855"/>
            <a:ext cx="0" cy="640080"/>
          </a:xfrm>
          <a:prstGeom prst="line">
            <a:avLst/>
          </a:prstGeom>
          <a:solidFill>
            <a:schemeClr val="tx1">
              <a:lumMod val="85000"/>
              <a:lumOff val="15000"/>
            </a:schemeClr>
          </a:solidFill>
          <a:ln>
            <a:solidFill>
              <a:schemeClr val="accent1">
                <a:lumMod val="20000"/>
                <a:lumOff val="8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306B251D-59C0-42B4-A4D1-5844EC89FEE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18068" y="1286150"/>
            <a:ext cx="1691640" cy="0"/>
          </a:xfrm>
          <a:prstGeom prst="line">
            <a:avLst/>
          </a:prstGeom>
          <a:solidFill>
            <a:schemeClr val="tx1">
              <a:lumMod val="85000"/>
              <a:lumOff val="15000"/>
            </a:schemeClr>
          </a:solidFill>
          <a:ln>
            <a:solidFill>
              <a:schemeClr val="accent1">
                <a:lumMod val="20000"/>
                <a:lumOff val="80000"/>
              </a:schemeClr>
            </a:solidFill>
            <a:miter lim="800000"/>
          </a:ln>
        </p:spPr>
        <p:style>
          <a:lnRef idx="1">
            <a:schemeClr val="accent1"/>
          </a:lnRef>
          <a:fillRef idx="0">
            <a:schemeClr val="accent1"/>
          </a:fillRef>
          <a:effectRef idx="0">
            <a:schemeClr val="accent1"/>
          </a:effectRef>
          <a:fontRef idx="minor">
            <a:schemeClr val="tx1"/>
          </a:fontRef>
        </p:style>
      </p:cxnSp>
      <p:sp>
        <p:nvSpPr>
          <p:cNvPr id="123" name="Rectangle 122">
            <a:extLst>
              <a:ext uri="{FF2B5EF4-FFF2-40B4-BE49-F238E27FC236}">
                <a16:creationId xmlns:a16="http://schemas.microsoft.com/office/drawing/2014/main" id="{CEF464BF-80C4-4DF1-A00C-8C2486296C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151" y="4062758"/>
            <a:ext cx="2948190" cy="2147011"/>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124">
            <a:extLst>
              <a:ext uri="{FF2B5EF4-FFF2-40B4-BE49-F238E27FC236}">
                <a16:creationId xmlns:a16="http://schemas.microsoft.com/office/drawing/2014/main" id="{69B1F3CF-1989-4FF6-B5A6-46AE409EA7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35942" y="2776428"/>
            <a:ext cx="2377397" cy="34333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filtered-F78AD99A-2430-4B61-8789-BCA0370B344E" descr="A person taking a selfie&#10;&#10;Description automatically generated">
            <a:hlinkClick r:id="" action="ppaction://media"/>
            <a:extLst>
              <a:ext uri="{FF2B5EF4-FFF2-40B4-BE49-F238E27FC236}">
                <a16:creationId xmlns:a16="http://schemas.microsoft.com/office/drawing/2014/main" id="{2FA4F37E-A75C-4AA8-97EA-08F58E4DE906}"/>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4099337" y="2957804"/>
            <a:ext cx="1644662" cy="3088569"/>
          </a:xfrm>
          <a:prstGeom prst="rect">
            <a:avLst/>
          </a:prstGeom>
        </p:spPr>
      </p:pic>
      <p:sp>
        <p:nvSpPr>
          <p:cNvPr id="7" name="TextBox 6">
            <a:extLst>
              <a:ext uri="{FF2B5EF4-FFF2-40B4-BE49-F238E27FC236}">
                <a16:creationId xmlns:a16="http://schemas.microsoft.com/office/drawing/2014/main" id="{2E44FF5C-D1CC-44EB-8561-1D1741BAC84F}"/>
              </a:ext>
            </a:extLst>
          </p:cNvPr>
          <p:cNvSpPr txBox="1"/>
          <p:nvPr/>
        </p:nvSpPr>
        <p:spPr>
          <a:xfrm>
            <a:off x="1466612" y="4123766"/>
            <a:ext cx="1771650" cy="369332"/>
          </a:xfrm>
          <a:prstGeom prst="rect">
            <a:avLst/>
          </a:prstGeom>
          <a:noFill/>
        </p:spPr>
        <p:txBody>
          <a:bodyPr wrap="square" rtlCol="0">
            <a:spAutoFit/>
          </a:bodyPr>
          <a:lstStyle/>
          <a:p>
            <a:r>
              <a:rPr lang="en-US" dirty="0">
                <a:latin typeface="Algerian" panose="04020705040A02060702" pitchFamily="82" charset="0"/>
                <a:cs typeface="Aharoni" panose="020B0604020202020204" pitchFamily="2" charset="-79"/>
              </a:rPr>
              <a:t>Pepper</a:t>
            </a:r>
          </a:p>
        </p:txBody>
      </p:sp>
      <p:sp>
        <p:nvSpPr>
          <p:cNvPr id="8" name="TextBox 7">
            <a:extLst>
              <a:ext uri="{FF2B5EF4-FFF2-40B4-BE49-F238E27FC236}">
                <a16:creationId xmlns:a16="http://schemas.microsoft.com/office/drawing/2014/main" id="{3D856BBC-CCBC-400A-A841-3F1FC7FD9333}"/>
              </a:ext>
            </a:extLst>
          </p:cNvPr>
          <p:cNvSpPr txBox="1"/>
          <p:nvPr/>
        </p:nvSpPr>
        <p:spPr>
          <a:xfrm>
            <a:off x="4506655" y="2210653"/>
            <a:ext cx="1772074" cy="369332"/>
          </a:xfrm>
          <a:prstGeom prst="rect">
            <a:avLst/>
          </a:prstGeom>
          <a:noFill/>
        </p:spPr>
        <p:txBody>
          <a:bodyPr wrap="square" rtlCol="0">
            <a:spAutoFit/>
          </a:bodyPr>
          <a:lstStyle/>
          <a:p>
            <a:r>
              <a:rPr lang="en-US" dirty="0">
                <a:latin typeface="Algerian" panose="04020705040A02060702" pitchFamily="82" charset="0"/>
              </a:rPr>
              <a:t>Luna</a:t>
            </a:r>
          </a:p>
        </p:txBody>
      </p:sp>
    </p:spTree>
    <p:extLst>
      <p:ext uri="{BB962C8B-B14F-4D97-AF65-F5344CB8AC3E}">
        <p14:creationId xmlns:p14="http://schemas.microsoft.com/office/powerpoint/2010/main" val="1547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25"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45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1" fill="hold" display="0">
                  <p:stCondLst>
                    <p:cond delay="indefinite"/>
                  </p:stCondLst>
                </p:cTn>
                <p:tgtEl>
                  <p:spTgt spid="5"/>
                </p:tgtEl>
              </p:cMediaNode>
            </p:video>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video>
              <p:cMediaNode vol="80000" mute="1">
                <p:cTn id="17" fill="hold" display="0">
                  <p:stCondLst>
                    <p:cond delay="indefinite"/>
                  </p:stCondLst>
                </p:cTn>
                <p:tgtEl>
                  <p:spTgt spid="6"/>
                </p:tgtEl>
              </p:cMediaNode>
            </p:video>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1DDFF"/>
            </a:gs>
            <a:gs pos="100000">
              <a:srgbClr val="B1DDFF">
                <a:lumMod val="64000"/>
                <a:lumOff val="36000"/>
              </a:srgb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C9152BCD-3FB4-40B1-A687-19EDA5F9DB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B3FE29-A684-4D7D-8678-808D22E26379}"/>
              </a:ext>
            </a:extLst>
          </p:cNvPr>
          <p:cNvSpPr>
            <a:spLocks noGrp="1"/>
          </p:cNvSpPr>
          <p:nvPr>
            <p:ph type="ctrTitle"/>
          </p:nvPr>
        </p:nvSpPr>
        <p:spPr>
          <a:xfrm>
            <a:off x="8439650" y="1455955"/>
            <a:ext cx="3479576" cy="3252231"/>
          </a:xfrm>
        </p:spPr>
        <p:txBody>
          <a:bodyPr>
            <a:normAutofit/>
          </a:bodyPr>
          <a:lstStyle/>
          <a:p>
            <a:r>
              <a:rPr lang="en-US" sz="4800" dirty="0">
                <a:solidFill>
                  <a:srgbClr val="FFFFFF"/>
                </a:solidFill>
              </a:rPr>
              <a:t>Self care is super important</a:t>
            </a:r>
          </a:p>
        </p:txBody>
      </p:sp>
      <p:sp>
        <p:nvSpPr>
          <p:cNvPr id="3" name="Subtitle 2">
            <a:extLst>
              <a:ext uri="{FF2B5EF4-FFF2-40B4-BE49-F238E27FC236}">
                <a16:creationId xmlns:a16="http://schemas.microsoft.com/office/drawing/2014/main" id="{385888E8-0EA3-42A9-858B-52C37741AC23}"/>
              </a:ext>
            </a:extLst>
          </p:cNvPr>
          <p:cNvSpPr>
            <a:spLocks noGrp="1"/>
          </p:cNvSpPr>
          <p:nvPr>
            <p:ph type="subTitle" idx="1"/>
          </p:nvPr>
        </p:nvSpPr>
        <p:spPr>
          <a:xfrm>
            <a:off x="8560023" y="4470061"/>
            <a:ext cx="3238829" cy="1496816"/>
          </a:xfrm>
        </p:spPr>
        <p:txBody>
          <a:bodyPr>
            <a:normAutofit lnSpcReduction="10000"/>
          </a:bodyPr>
          <a:lstStyle/>
          <a:p>
            <a:pPr>
              <a:lnSpc>
                <a:spcPct val="90000"/>
              </a:lnSpc>
              <a:spcAft>
                <a:spcPts val="600"/>
              </a:spcAft>
            </a:pPr>
            <a:r>
              <a:rPr lang="en-US" sz="1400" dirty="0">
                <a:solidFill>
                  <a:srgbClr val="FFFFFF"/>
                </a:solidFill>
              </a:rPr>
              <a:t>The pandemic was stressful. There is nothing better than doing a face mask and having a few laughs with loved ones. I also highly recommend ordering a few books, if you don’t do that already. Keeping your mind sharp is a must! </a:t>
            </a:r>
          </a:p>
        </p:txBody>
      </p:sp>
      <p:sp>
        <p:nvSpPr>
          <p:cNvPr id="137" name="Rectangle 136">
            <a:extLst>
              <a:ext uri="{FF2B5EF4-FFF2-40B4-BE49-F238E27FC236}">
                <a16:creationId xmlns:a16="http://schemas.microsoft.com/office/drawing/2014/main" id="{5EE7A5EC-E7AF-4023-85C1-08313593FD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7" y="0"/>
            <a:ext cx="816874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576E8351-5E43-4887-82E2-079CC869A1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337" y="643464"/>
            <a:ext cx="6909241" cy="5571072"/>
          </a:xfrm>
          <a:prstGeom prst="rect">
            <a:avLst/>
          </a:prstGeom>
          <a:solidFill>
            <a:schemeClr val="bg2"/>
          </a:solidFill>
          <a:ln w="6350" cap="flat" cmpd="sng" algn="ctr">
            <a:solidFill>
              <a:schemeClr val="tx2"/>
            </a:solidFill>
            <a:prstDash val="solid"/>
          </a:ln>
          <a:effectLst>
            <a:outerShdw blurRad="63500" algn="ctr" rotWithShape="0">
              <a:prstClr val="black">
                <a:alpha val="40000"/>
              </a:prstClr>
            </a:outerShdw>
            <a:softEdge rad="0"/>
          </a:effectLst>
        </p:spPr>
      </p:sp>
      <p:sp>
        <p:nvSpPr>
          <p:cNvPr id="141" name="Rectangle 140">
            <a:extLst>
              <a:ext uri="{FF2B5EF4-FFF2-40B4-BE49-F238E27FC236}">
                <a16:creationId xmlns:a16="http://schemas.microsoft.com/office/drawing/2014/main" id="{9542D991-2120-4D06-91BF-B252044E2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227" y="805446"/>
            <a:ext cx="6570161" cy="5244497"/>
          </a:xfrm>
          <a:prstGeom prst="rect">
            <a:avLst/>
          </a:prstGeom>
          <a:solidFill>
            <a:srgbClr val="FFFFFF"/>
          </a:solidFill>
          <a:ln w="6350" cap="sq" cmpd="sng" algn="ctr">
            <a:noFill/>
            <a:prstDash val="solid"/>
            <a:miter lim="800000"/>
          </a:ln>
          <a:effectLst/>
        </p:spPr>
      </p:sp>
      <p:sp>
        <p:nvSpPr>
          <p:cNvPr id="143" name="Rectangle 142">
            <a:extLst>
              <a:ext uri="{FF2B5EF4-FFF2-40B4-BE49-F238E27FC236}">
                <a16:creationId xmlns:a16="http://schemas.microsoft.com/office/drawing/2014/main" id="{46242EDC-E656-481E-8EB7-3313F7240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37837" y="640856"/>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5" name="Straight Connector 144">
            <a:extLst>
              <a:ext uri="{FF2B5EF4-FFF2-40B4-BE49-F238E27FC236}">
                <a16:creationId xmlns:a16="http://schemas.microsoft.com/office/drawing/2014/main" id="{49824457-5F94-4FDA-9C7D-F2268561BC5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252137" y="640855"/>
            <a:ext cx="0" cy="640080"/>
          </a:xfrm>
          <a:prstGeom prst="line">
            <a:avLst/>
          </a:prstGeom>
          <a:solidFill>
            <a:schemeClr val="tx1">
              <a:lumMod val="85000"/>
              <a:lumOff val="15000"/>
            </a:schemeClr>
          </a:solidFill>
          <a:ln>
            <a:solidFill>
              <a:schemeClr val="accent1">
                <a:lumMod val="20000"/>
                <a:lumOff val="8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431DC751-B779-4362-9D33-5AC5212AD2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43777" y="640855"/>
            <a:ext cx="0" cy="640080"/>
          </a:xfrm>
          <a:prstGeom prst="line">
            <a:avLst/>
          </a:prstGeom>
          <a:solidFill>
            <a:schemeClr val="tx1">
              <a:lumMod val="85000"/>
              <a:lumOff val="15000"/>
            </a:schemeClr>
          </a:solidFill>
          <a:ln>
            <a:solidFill>
              <a:schemeClr val="accent1">
                <a:lumMod val="20000"/>
                <a:lumOff val="8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9698E9AA-37A4-4C26-AF59-9BCB268A793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252137" y="1286150"/>
            <a:ext cx="1691640" cy="0"/>
          </a:xfrm>
          <a:prstGeom prst="line">
            <a:avLst/>
          </a:prstGeom>
          <a:solidFill>
            <a:schemeClr val="tx1">
              <a:lumMod val="85000"/>
              <a:lumOff val="15000"/>
            </a:schemeClr>
          </a:solidFill>
          <a:ln>
            <a:solidFill>
              <a:schemeClr val="accent1">
                <a:lumMod val="20000"/>
                <a:lumOff val="80000"/>
              </a:schemeClr>
            </a:solidFill>
            <a:miter lim="800000"/>
          </a:ln>
        </p:spPr>
        <p:style>
          <a:lnRef idx="1">
            <a:schemeClr val="accent1"/>
          </a:lnRef>
          <a:fillRef idx="0">
            <a:schemeClr val="accent1"/>
          </a:fillRef>
          <a:effectRef idx="0">
            <a:schemeClr val="accent1"/>
          </a:effectRef>
          <a:fontRef idx="minor">
            <a:schemeClr val="tx1"/>
          </a:fontRef>
        </p:style>
      </p:cxnSp>
      <p:pic>
        <p:nvPicPr>
          <p:cNvPr id="10" name="Picture 9" descr="A person taking a selfie&#10;&#10;Description automatically generated with medium confidence">
            <a:extLst>
              <a:ext uri="{FF2B5EF4-FFF2-40B4-BE49-F238E27FC236}">
                <a16:creationId xmlns:a16="http://schemas.microsoft.com/office/drawing/2014/main" id="{F80E2075-2401-49E3-A824-FA97D1496A5D}"/>
              </a:ext>
            </a:extLst>
          </p:cNvPr>
          <p:cNvPicPr>
            <a:picLocks noChangeAspect="1"/>
          </p:cNvPicPr>
          <p:nvPr/>
        </p:nvPicPr>
        <p:blipFill>
          <a:blip r:embed="rId4"/>
          <a:stretch>
            <a:fillRect/>
          </a:stretch>
        </p:blipFill>
        <p:spPr>
          <a:xfrm>
            <a:off x="1461245" y="1691640"/>
            <a:ext cx="2139382" cy="4036570"/>
          </a:xfrm>
          <a:prstGeom prst="rect">
            <a:avLst/>
          </a:prstGeom>
        </p:spPr>
      </p:pic>
      <p:pic>
        <p:nvPicPr>
          <p:cNvPr id="4" name="filtered-3803E139-4BDB-489D-B72A-666230991F4E (1)">
            <a:hlinkClick r:id="" action="ppaction://media"/>
            <a:extLst>
              <a:ext uri="{FF2B5EF4-FFF2-40B4-BE49-F238E27FC236}">
                <a16:creationId xmlns:a16="http://schemas.microsoft.com/office/drawing/2014/main" id="{CF7560B1-6A1F-4D70-BDAA-8361A5B3293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574899" y="1682883"/>
            <a:ext cx="2154136" cy="4045327"/>
          </a:xfrm>
          <a:prstGeom prst="rect">
            <a:avLst/>
          </a:prstGeom>
        </p:spPr>
      </p:pic>
    </p:spTree>
    <p:extLst>
      <p:ext uri="{BB962C8B-B14F-4D97-AF65-F5344CB8AC3E}">
        <p14:creationId xmlns:p14="http://schemas.microsoft.com/office/powerpoint/2010/main" val="2131635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1DDFF"/>
            </a:gs>
            <a:gs pos="100000">
              <a:srgbClr val="B1DDFF">
                <a:lumMod val="64000"/>
                <a:lumOff val="36000"/>
              </a:srgb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 name="Rectangle 89">
            <a:extLst>
              <a:ext uri="{FF2B5EF4-FFF2-40B4-BE49-F238E27FC236}">
                <a16:creationId xmlns:a16="http://schemas.microsoft.com/office/drawing/2014/main" id="{15CE57D1-B188-493D-A0EC-ACB6B06CB9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B3FE29-A684-4D7D-8678-808D22E26379}"/>
              </a:ext>
            </a:extLst>
          </p:cNvPr>
          <p:cNvSpPr>
            <a:spLocks noGrp="1"/>
          </p:cNvSpPr>
          <p:nvPr>
            <p:ph type="ctrTitle"/>
          </p:nvPr>
        </p:nvSpPr>
        <p:spPr>
          <a:xfrm>
            <a:off x="5902896" y="640855"/>
            <a:ext cx="5663291" cy="3664336"/>
          </a:xfrm>
        </p:spPr>
        <p:txBody>
          <a:bodyPr anchor="b">
            <a:normAutofit/>
          </a:bodyPr>
          <a:lstStyle/>
          <a:p>
            <a:r>
              <a:rPr lang="en-US" sz="4800" dirty="0">
                <a:solidFill>
                  <a:srgbClr val="FFFFFF"/>
                </a:solidFill>
              </a:rPr>
              <a:t>Summer: stores and restaurants begin to slowly open their doors</a:t>
            </a:r>
          </a:p>
        </p:txBody>
      </p:sp>
      <p:sp>
        <p:nvSpPr>
          <p:cNvPr id="3" name="Subtitle 2">
            <a:extLst>
              <a:ext uri="{FF2B5EF4-FFF2-40B4-BE49-F238E27FC236}">
                <a16:creationId xmlns:a16="http://schemas.microsoft.com/office/drawing/2014/main" id="{385888E8-0EA3-42A9-858B-52C37741AC23}"/>
              </a:ext>
            </a:extLst>
          </p:cNvPr>
          <p:cNvSpPr>
            <a:spLocks noGrp="1"/>
          </p:cNvSpPr>
          <p:nvPr>
            <p:ph type="subTitle" idx="1"/>
          </p:nvPr>
        </p:nvSpPr>
        <p:spPr>
          <a:xfrm>
            <a:off x="6060332" y="4647562"/>
            <a:ext cx="5505855" cy="1402381"/>
          </a:xfrm>
        </p:spPr>
        <p:txBody>
          <a:bodyPr>
            <a:normAutofit fontScale="77500" lnSpcReduction="20000"/>
          </a:bodyPr>
          <a:lstStyle/>
          <a:p>
            <a:pPr>
              <a:spcAft>
                <a:spcPts val="600"/>
              </a:spcAft>
            </a:pPr>
            <a:r>
              <a:rPr lang="en-US" dirty="0">
                <a:solidFill>
                  <a:srgbClr val="FFFFFF"/>
                </a:solidFill>
              </a:rPr>
              <a:t>You have no idea how happy I was once I heard my employer was ready to open their doors! Things were not the same, but I was still grateful for a steady income again. </a:t>
            </a:r>
          </a:p>
          <a:p>
            <a:pPr>
              <a:spcAft>
                <a:spcPts val="600"/>
              </a:spcAft>
            </a:pPr>
            <a:r>
              <a:rPr lang="en-US" dirty="0">
                <a:solidFill>
                  <a:srgbClr val="FFFFFF"/>
                </a:solidFill>
              </a:rPr>
              <a:t>We had to sanitize after each customer, wear gloves at the register, wear masks at all times, take our temps before work, and remain six feet apart. I suffer from seasonal allergies, and this caused issues because they resembled covid symptoms. </a:t>
            </a:r>
          </a:p>
        </p:txBody>
      </p:sp>
      <p:sp useBgFill="1">
        <p:nvSpPr>
          <p:cNvPr id="92" name="Rectangle 91">
            <a:extLst>
              <a:ext uri="{FF2B5EF4-FFF2-40B4-BE49-F238E27FC236}">
                <a16:creationId xmlns:a16="http://schemas.microsoft.com/office/drawing/2014/main" id="{C5DD3F10-6BD2-49AB-BCE5-1FE8CEDA89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52614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AF8BC7BC-7A10-4E08-A731-BEC0EEEF6F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338" y="643464"/>
            <a:ext cx="3969458" cy="5571072"/>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96" name="Rectangle 95">
            <a:extLst>
              <a:ext uri="{FF2B5EF4-FFF2-40B4-BE49-F238E27FC236}">
                <a16:creationId xmlns:a16="http://schemas.microsoft.com/office/drawing/2014/main" id="{27207D0A-8AED-4BC1-BDED-1A5096B1CB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9883" y="805445"/>
            <a:ext cx="3616369" cy="5244498"/>
          </a:xfrm>
          <a:prstGeom prst="rect">
            <a:avLst/>
          </a:prstGeom>
          <a:noFill/>
          <a:ln w="6350" cap="sq" cmpd="sng" algn="ctr">
            <a:solidFill>
              <a:schemeClr val="tx1">
                <a:lumMod val="75000"/>
                <a:lumOff val="25000"/>
              </a:schemeClr>
            </a:solidFill>
            <a:prstDash val="solid"/>
            <a:miter lim="800000"/>
          </a:ln>
          <a:effectLst/>
        </p:spPr>
      </p:sp>
      <p:sp>
        <p:nvSpPr>
          <p:cNvPr id="98" name="Rectangle 97">
            <a:extLst>
              <a:ext uri="{FF2B5EF4-FFF2-40B4-BE49-F238E27FC236}">
                <a16:creationId xmlns:a16="http://schemas.microsoft.com/office/drawing/2014/main" id="{17F6822B-1FB6-4A99-96B5-B723F29F02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67947" y="640856"/>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00" name="Straight Connector 99">
            <a:extLst>
              <a:ext uri="{FF2B5EF4-FFF2-40B4-BE49-F238E27FC236}">
                <a16:creationId xmlns:a16="http://schemas.microsoft.com/office/drawing/2014/main" id="{DCAEE72B-1345-4537-81E5-57A165933B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82247" y="640855"/>
            <a:ext cx="0" cy="640080"/>
          </a:xfrm>
          <a:prstGeom prst="line">
            <a:avLst/>
          </a:prstGeom>
          <a:solidFill>
            <a:schemeClr val="tx1">
              <a:lumMod val="85000"/>
              <a:lumOff val="15000"/>
            </a:schemeClr>
          </a:solidFill>
          <a:ln>
            <a:solidFill>
              <a:schemeClr val="tx2">
                <a:lumMod val="20000"/>
                <a:lumOff val="8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EDD37244-DD92-4DA5-A02C-38AF9393B4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73887" y="640855"/>
            <a:ext cx="0" cy="640080"/>
          </a:xfrm>
          <a:prstGeom prst="line">
            <a:avLst/>
          </a:prstGeom>
          <a:solidFill>
            <a:schemeClr val="tx1">
              <a:lumMod val="85000"/>
              <a:lumOff val="15000"/>
            </a:schemeClr>
          </a:solidFill>
          <a:ln>
            <a:solidFill>
              <a:schemeClr val="tx2">
                <a:lumMod val="20000"/>
                <a:lumOff val="8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A1F52048-7CB4-444D-ADDB-A3679D30C8E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82247" y="1286150"/>
            <a:ext cx="1691640" cy="0"/>
          </a:xfrm>
          <a:prstGeom prst="line">
            <a:avLst/>
          </a:prstGeom>
          <a:solidFill>
            <a:schemeClr val="tx1">
              <a:lumMod val="85000"/>
              <a:lumOff val="15000"/>
            </a:schemeClr>
          </a:solidFill>
          <a:ln>
            <a:solidFill>
              <a:schemeClr val="tx2">
                <a:lumMod val="20000"/>
                <a:lumOff val="80000"/>
              </a:schemeClr>
            </a:solidFill>
            <a:miter lim="800000"/>
          </a:ln>
        </p:spPr>
        <p:style>
          <a:lnRef idx="1">
            <a:schemeClr val="accent1"/>
          </a:lnRef>
          <a:fillRef idx="0">
            <a:schemeClr val="accent1"/>
          </a:fillRef>
          <a:effectRef idx="0">
            <a:schemeClr val="accent1"/>
          </a:effectRef>
          <a:fontRef idx="minor">
            <a:schemeClr val="tx1"/>
          </a:fontRef>
        </p:style>
      </p:cxnSp>
      <p:pic>
        <p:nvPicPr>
          <p:cNvPr id="5" name="filtered-FC2312F3-4B07-441E-AAD2-8F747410C3BD">
            <a:hlinkClick r:id="" action="ppaction://media"/>
            <a:extLst>
              <a:ext uri="{FF2B5EF4-FFF2-40B4-BE49-F238E27FC236}">
                <a16:creationId xmlns:a16="http://schemas.microsoft.com/office/drawing/2014/main" id="{A32A6CBA-F808-49E9-9D97-41ABA1DA9C9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07401" y="1705068"/>
            <a:ext cx="2055579" cy="3860243"/>
          </a:xfrm>
          <a:prstGeom prst="rect">
            <a:avLst/>
          </a:prstGeom>
        </p:spPr>
      </p:pic>
    </p:spTree>
    <p:extLst>
      <p:ext uri="{BB962C8B-B14F-4D97-AF65-F5344CB8AC3E}">
        <p14:creationId xmlns:p14="http://schemas.microsoft.com/office/powerpoint/2010/main" val="879038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9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1DDFF"/>
            </a:gs>
            <a:gs pos="100000">
              <a:srgbClr val="B1DDFF">
                <a:lumMod val="64000"/>
                <a:lumOff val="36000"/>
              </a:srgb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09" name="Rectangle 108">
            <a:extLst>
              <a:ext uri="{FF2B5EF4-FFF2-40B4-BE49-F238E27FC236}">
                <a16:creationId xmlns:a16="http://schemas.microsoft.com/office/drawing/2014/main" id="{15CE57D1-B188-493D-A0EC-ACB6B06CB9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B3FE29-A684-4D7D-8678-808D22E26379}"/>
              </a:ext>
            </a:extLst>
          </p:cNvPr>
          <p:cNvSpPr>
            <a:spLocks noGrp="1"/>
          </p:cNvSpPr>
          <p:nvPr>
            <p:ph type="ctrTitle"/>
          </p:nvPr>
        </p:nvSpPr>
        <p:spPr>
          <a:xfrm>
            <a:off x="5902896" y="175169"/>
            <a:ext cx="5663291" cy="3664336"/>
          </a:xfrm>
        </p:spPr>
        <p:txBody>
          <a:bodyPr anchor="b">
            <a:normAutofit/>
          </a:bodyPr>
          <a:lstStyle/>
          <a:p>
            <a:r>
              <a:rPr lang="en-US" sz="4700" dirty="0">
                <a:solidFill>
                  <a:srgbClr val="FFFFFF"/>
                </a:solidFill>
              </a:rPr>
              <a:t>Graduations were postponed</a:t>
            </a:r>
          </a:p>
        </p:txBody>
      </p:sp>
      <p:sp>
        <p:nvSpPr>
          <p:cNvPr id="3" name="Subtitle 2">
            <a:extLst>
              <a:ext uri="{FF2B5EF4-FFF2-40B4-BE49-F238E27FC236}">
                <a16:creationId xmlns:a16="http://schemas.microsoft.com/office/drawing/2014/main" id="{385888E8-0EA3-42A9-858B-52C37741AC23}"/>
              </a:ext>
            </a:extLst>
          </p:cNvPr>
          <p:cNvSpPr>
            <a:spLocks noGrp="1"/>
          </p:cNvSpPr>
          <p:nvPr>
            <p:ph type="subTitle" idx="1"/>
          </p:nvPr>
        </p:nvSpPr>
        <p:spPr>
          <a:xfrm>
            <a:off x="6060332" y="4190867"/>
            <a:ext cx="5505855" cy="1402381"/>
          </a:xfrm>
        </p:spPr>
        <p:txBody>
          <a:bodyPr>
            <a:normAutofit lnSpcReduction="10000"/>
          </a:bodyPr>
          <a:lstStyle/>
          <a:p>
            <a:pPr>
              <a:lnSpc>
                <a:spcPct val="90000"/>
              </a:lnSpc>
              <a:spcAft>
                <a:spcPts val="600"/>
              </a:spcAft>
            </a:pPr>
            <a:r>
              <a:rPr lang="en-US" sz="1200" dirty="0">
                <a:solidFill>
                  <a:srgbClr val="FFFFFF"/>
                </a:solidFill>
              </a:rPr>
              <a:t>My younger brother worked extremely hard to be able to graduate high school in May of 2020. Due to covid, he was unable to experience the excitement and bittersweet feeling of a ceremony. </a:t>
            </a:r>
          </a:p>
          <a:p>
            <a:pPr>
              <a:lnSpc>
                <a:spcPct val="90000"/>
              </a:lnSpc>
              <a:spcAft>
                <a:spcPts val="600"/>
              </a:spcAft>
            </a:pPr>
            <a:r>
              <a:rPr lang="en-US" sz="1200" dirty="0">
                <a:solidFill>
                  <a:srgbClr val="FFFFFF"/>
                </a:solidFill>
              </a:rPr>
              <a:t>Luckily in August he was able to experience it from the safety of the football stadium. This caused him to not be able to have a normal grad party, but we tried our bests to make him feel loved and special during that difficult time. </a:t>
            </a:r>
          </a:p>
        </p:txBody>
      </p:sp>
      <p:sp useBgFill="1">
        <p:nvSpPr>
          <p:cNvPr id="111" name="Rectangle 110">
            <a:extLst>
              <a:ext uri="{FF2B5EF4-FFF2-40B4-BE49-F238E27FC236}">
                <a16:creationId xmlns:a16="http://schemas.microsoft.com/office/drawing/2014/main" id="{C5DD3F10-6BD2-49AB-BCE5-1FE8CEDA89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52614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AF8BC7BC-7A10-4E08-A731-BEC0EEEF6F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338" y="643464"/>
            <a:ext cx="3969458" cy="5571072"/>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5" name="Rectangle 114">
            <a:extLst>
              <a:ext uri="{FF2B5EF4-FFF2-40B4-BE49-F238E27FC236}">
                <a16:creationId xmlns:a16="http://schemas.microsoft.com/office/drawing/2014/main" id="{27207D0A-8AED-4BC1-BDED-1A5096B1CB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9883" y="805445"/>
            <a:ext cx="3616369" cy="5244498"/>
          </a:xfrm>
          <a:prstGeom prst="rect">
            <a:avLst/>
          </a:prstGeom>
          <a:noFill/>
          <a:ln w="6350" cap="sq" cmpd="sng" algn="ctr">
            <a:solidFill>
              <a:schemeClr val="tx1">
                <a:lumMod val="75000"/>
                <a:lumOff val="25000"/>
              </a:schemeClr>
            </a:solidFill>
            <a:prstDash val="solid"/>
            <a:miter lim="800000"/>
          </a:ln>
          <a:effectLst/>
        </p:spPr>
      </p:sp>
      <p:sp>
        <p:nvSpPr>
          <p:cNvPr id="117" name="Rectangle 116">
            <a:extLst>
              <a:ext uri="{FF2B5EF4-FFF2-40B4-BE49-F238E27FC236}">
                <a16:creationId xmlns:a16="http://schemas.microsoft.com/office/drawing/2014/main" id="{17F6822B-1FB6-4A99-96B5-B723F29F02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67947" y="640856"/>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19" name="Straight Connector 118">
            <a:extLst>
              <a:ext uri="{FF2B5EF4-FFF2-40B4-BE49-F238E27FC236}">
                <a16:creationId xmlns:a16="http://schemas.microsoft.com/office/drawing/2014/main" id="{DCAEE72B-1345-4537-81E5-57A165933B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82247" y="640855"/>
            <a:ext cx="0" cy="640080"/>
          </a:xfrm>
          <a:prstGeom prst="line">
            <a:avLst/>
          </a:prstGeom>
          <a:solidFill>
            <a:schemeClr val="tx1">
              <a:lumMod val="85000"/>
              <a:lumOff val="15000"/>
            </a:schemeClr>
          </a:solidFill>
          <a:ln>
            <a:solidFill>
              <a:schemeClr val="tx2">
                <a:lumMod val="20000"/>
                <a:lumOff val="8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EDD37244-DD92-4DA5-A02C-38AF9393B4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73887" y="640855"/>
            <a:ext cx="0" cy="640080"/>
          </a:xfrm>
          <a:prstGeom prst="line">
            <a:avLst/>
          </a:prstGeom>
          <a:solidFill>
            <a:schemeClr val="tx1">
              <a:lumMod val="85000"/>
              <a:lumOff val="15000"/>
            </a:schemeClr>
          </a:solidFill>
          <a:ln>
            <a:solidFill>
              <a:schemeClr val="tx2">
                <a:lumMod val="20000"/>
                <a:lumOff val="8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A1F52048-7CB4-444D-ADDB-A3679D30C8E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82247" y="1286150"/>
            <a:ext cx="1691640" cy="0"/>
          </a:xfrm>
          <a:prstGeom prst="line">
            <a:avLst/>
          </a:prstGeom>
          <a:solidFill>
            <a:schemeClr val="tx1">
              <a:lumMod val="85000"/>
              <a:lumOff val="15000"/>
            </a:schemeClr>
          </a:solidFill>
          <a:ln>
            <a:solidFill>
              <a:schemeClr val="tx2">
                <a:lumMod val="20000"/>
                <a:lumOff val="80000"/>
              </a:schemeClr>
            </a:solidFill>
            <a:miter lim="800000"/>
          </a:ln>
        </p:spPr>
        <p:style>
          <a:lnRef idx="1">
            <a:schemeClr val="accent1"/>
          </a:lnRef>
          <a:fillRef idx="0">
            <a:schemeClr val="accent1"/>
          </a:fillRef>
          <a:effectRef idx="0">
            <a:schemeClr val="accent1"/>
          </a:effectRef>
          <a:fontRef idx="minor">
            <a:schemeClr val="tx1"/>
          </a:fontRef>
        </p:style>
      </p:cxnSp>
      <p:pic>
        <p:nvPicPr>
          <p:cNvPr id="4" name="filtered-06053B8D-0333-47AD-89C0-21CDB4C66D23">
            <a:hlinkClick r:id="" action="ppaction://media"/>
            <a:extLst>
              <a:ext uri="{FF2B5EF4-FFF2-40B4-BE49-F238E27FC236}">
                <a16:creationId xmlns:a16="http://schemas.microsoft.com/office/drawing/2014/main" id="{5ACB82B6-5B50-43B2-B1BD-A25826934B6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07401" y="1705068"/>
            <a:ext cx="2055579" cy="3860243"/>
          </a:xfrm>
          <a:prstGeom prst="rect">
            <a:avLst/>
          </a:prstGeom>
        </p:spPr>
      </p:pic>
    </p:spTree>
    <p:extLst>
      <p:ext uri="{BB962C8B-B14F-4D97-AF65-F5344CB8AC3E}">
        <p14:creationId xmlns:p14="http://schemas.microsoft.com/office/powerpoint/2010/main" val="1792765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373545"/>
      </a:dk2>
      <a:lt2>
        <a:srgbClr val="BCD0E0"/>
      </a:lt2>
      <a:accent1>
        <a:srgbClr val="3494BA"/>
      </a:accent1>
      <a:accent2>
        <a:srgbClr val="58B6C0"/>
      </a:accent2>
      <a:accent3>
        <a:srgbClr val="75BDA7"/>
      </a:accent3>
      <a:accent4>
        <a:srgbClr val="7A8C8E"/>
      </a:accent4>
      <a:accent5>
        <a:srgbClr val="84ACB6"/>
      </a:accent5>
      <a:accent6>
        <a:srgbClr val="6793CD"/>
      </a:accent6>
      <a:hlink>
        <a:srgbClr val="6B9F25"/>
      </a:hlink>
      <a:folHlink>
        <a:srgbClr val="9F6715"/>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913DB040-6816-4415-960D-8178C785755E}"/>
    </a:ext>
  </a:extLst>
</a:theme>
</file>

<file path=docProps/app.xml><?xml version="1.0" encoding="utf-8"?>
<Properties xmlns="http://schemas.openxmlformats.org/officeDocument/2006/extended-properties" xmlns:vt="http://schemas.openxmlformats.org/officeDocument/2006/docPropsVTypes">
  <Template>TM03457510[[fn=Savon]]</Template>
  <TotalTime>92</TotalTime>
  <Words>785</Words>
  <Application>Microsoft Office PowerPoint</Application>
  <PresentationFormat>Widescreen</PresentationFormat>
  <Paragraphs>36</Paragraphs>
  <Slides>12</Slides>
  <Notes>0</Notes>
  <HiddenSlides>0</HiddenSlides>
  <MMClips>7</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Algerian</vt:lpstr>
      <vt:lpstr>Arial</vt:lpstr>
      <vt:lpstr>Century Gothic</vt:lpstr>
      <vt:lpstr>Savon</vt:lpstr>
      <vt:lpstr>My COVID-19 Experience journal</vt:lpstr>
      <vt:lpstr>covid -19 is believed to have started in wuhan, china. from there, it spread rapidly worldwide and impacted millions. Everyone has their own unique story. My name is Karla and I am here to share mine. </vt:lpstr>
      <vt:lpstr>March: The start of quarantine</vt:lpstr>
      <vt:lpstr>Home sickness and Financial uncertainties </vt:lpstr>
      <vt:lpstr>Staying Healthy during a pandemic</vt:lpstr>
      <vt:lpstr>Keeping your mind happy</vt:lpstr>
      <vt:lpstr>Self care is super important</vt:lpstr>
      <vt:lpstr>Summer: stores and restaurants begin to slowly open their doors</vt:lpstr>
      <vt:lpstr>Graduations were postponed</vt:lpstr>
      <vt:lpstr>Hiking adventures</vt:lpstr>
      <vt:lpstr>Fall Months </vt:lpstr>
      <vt:lpstr>today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COVID-19 Experience journal</dc:title>
  <dc:creator>Karla Garcia</dc:creator>
  <cp:lastModifiedBy>Karla Garcia</cp:lastModifiedBy>
  <cp:revision>4</cp:revision>
  <dcterms:created xsi:type="dcterms:W3CDTF">2021-05-06T02:41:03Z</dcterms:created>
  <dcterms:modified xsi:type="dcterms:W3CDTF">2021-05-06T04:15:03Z</dcterms:modified>
</cp:coreProperties>
</file>